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89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46880B-13E8-4B28-9E65-3FBFCB1A81A1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57476-A657-49B7-9C71-64FC1648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40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B14639-9787-4291-86A7-CC5E3026E1E5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597D8-2F4D-460D-8511-2B90AA529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077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12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49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93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14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00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8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8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0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00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6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4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79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34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6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4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73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2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75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4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38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597D8-2F4D-460D-8511-2B90AA529D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4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6023" y="2510276"/>
            <a:ext cx="7632065" cy="5212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00" b="1" i="0">
                <a:solidFill>
                  <a:srgbClr val="40B86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9144000" y="5143511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1131" y="8064948"/>
            <a:ext cx="2500593" cy="222205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868725" y="2959143"/>
            <a:ext cx="6800850" cy="4371975"/>
          </a:xfrm>
          <a:custGeom>
            <a:avLst/>
            <a:gdLst/>
            <a:ahLst/>
            <a:cxnLst/>
            <a:rect l="l" t="t" r="r" b="b"/>
            <a:pathLst>
              <a:path w="6800850" h="4371975">
                <a:moveTo>
                  <a:pt x="6800772" y="4371974"/>
                </a:moveTo>
                <a:lnTo>
                  <a:pt x="0" y="4371974"/>
                </a:lnTo>
                <a:lnTo>
                  <a:pt x="0" y="0"/>
                </a:lnTo>
                <a:lnTo>
                  <a:pt x="6800772" y="0"/>
                </a:lnTo>
                <a:lnTo>
                  <a:pt x="6800772" y="4371974"/>
                </a:lnTo>
                <a:close/>
              </a:path>
            </a:pathLst>
          </a:custGeom>
          <a:solidFill>
            <a:srgbClr val="F9D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14167" y="1747880"/>
            <a:ext cx="10659665" cy="1471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0785" y="2747267"/>
            <a:ext cx="17386428" cy="5492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pmg-international.com/fr" TargetMode="External"/><Relationship Id="rId3" Type="http://schemas.openxmlformats.org/officeDocument/2006/relationships/image" Target="../media/image46.png"/><Relationship Id="rId7" Type="http://schemas.openxmlformats.org/officeDocument/2006/relationships/hyperlink" Target="https://www.prince2.com/u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jectmanager.com/project-planni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mi.org/about/learn-about-pmi/who-are-project-managers" TargetMode="External"/><Relationship Id="rId3" Type="http://schemas.openxmlformats.org/officeDocument/2006/relationships/image" Target="../media/image74.png"/><Relationship Id="rId7" Type="http://schemas.openxmlformats.org/officeDocument/2006/relationships/hyperlink" Target="https://en.wikipedia.org/wiki/Project_managemen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cw.mit.edu/courses/aeronautics-and-astronautics/16-885j-aircraft-systems-engineering-fall-2005/readings/sefguide_01_01.pdf" TargetMode="External"/><Relationship Id="rId5" Type="http://schemas.openxmlformats.org/officeDocument/2006/relationships/image" Target="../media/image76.png"/><Relationship Id="rId10" Type="http://schemas.openxmlformats.org/officeDocument/2006/relationships/hyperlink" Target="https://www.teamwork.com/project-management-guide/why-is-project-management-important/" TargetMode="External"/><Relationship Id="rId4" Type="http://schemas.openxmlformats.org/officeDocument/2006/relationships/image" Target="../media/image75.png"/><Relationship Id="rId9" Type="http://schemas.openxmlformats.org/officeDocument/2006/relationships/hyperlink" Target="https://www.pmi.org/about/learn-about-pmi/what-is-project-managem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037738" y="2941032"/>
            <a:ext cx="8344193" cy="7269314"/>
            <a:chOff x="10864912" y="3031294"/>
            <a:chExt cx="8344193" cy="7269314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0570" y="6751902"/>
              <a:ext cx="2819399" cy="3276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64912" y="6928165"/>
              <a:ext cx="3162299" cy="33724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20731" y="3031294"/>
              <a:ext cx="2588374" cy="337184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60671" y="0"/>
            <a:ext cx="2282725" cy="26911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19600" y="7822667"/>
            <a:ext cx="3176511" cy="248842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927304" y="-31066"/>
            <a:ext cx="2400509" cy="268576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44703" y="1506987"/>
            <a:ext cx="12675263" cy="5414944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12700" marR="47625" indent="374650">
              <a:lnSpc>
                <a:spcPts val="17020"/>
              </a:lnSpc>
            </a:pPr>
            <a:r>
              <a:rPr sz="18600" spc="-300" dirty="0" smtClean="0">
                <a:latin typeface="Tahoma"/>
                <a:cs typeface="Tahoma"/>
              </a:rPr>
              <a:t>Project</a:t>
            </a:r>
            <a:r>
              <a:rPr sz="15550" spc="-1450" dirty="0" smtClean="0">
                <a:latin typeface="Tahoma"/>
                <a:cs typeface="Tahoma"/>
              </a:rPr>
              <a:t> </a:t>
            </a:r>
            <a:r>
              <a:rPr sz="15550" spc="-1445" dirty="0" smtClean="0">
                <a:latin typeface="Tahoma"/>
                <a:cs typeface="Tahoma"/>
              </a:rPr>
              <a:t> </a:t>
            </a:r>
            <a:r>
              <a:rPr sz="15550" spc="-300" dirty="0">
                <a:latin typeface="Tahoma"/>
                <a:cs typeface="Tahoma"/>
              </a:rPr>
              <a:t>Management</a:t>
            </a:r>
          </a:p>
          <a:p>
            <a:pPr marL="12700">
              <a:lnSpc>
                <a:spcPct val="100000"/>
              </a:lnSpc>
              <a:spcBef>
                <a:spcPts val="2915"/>
              </a:spcBef>
            </a:pPr>
            <a:r>
              <a:rPr sz="2750" spc="-10" dirty="0">
                <a:latin typeface="Arial"/>
                <a:cs typeface="Arial"/>
              </a:rPr>
              <a:t>“A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-25" dirty="0">
                <a:latin typeface="Arial"/>
                <a:cs typeface="Arial"/>
              </a:rPr>
              <a:t>project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45" dirty="0">
                <a:latin typeface="Arial"/>
                <a:cs typeface="Arial"/>
              </a:rPr>
              <a:t>without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-30" dirty="0">
                <a:latin typeface="Arial"/>
                <a:cs typeface="Arial"/>
              </a:rPr>
              <a:t>a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-40" dirty="0">
                <a:latin typeface="Arial"/>
                <a:cs typeface="Arial"/>
              </a:rPr>
              <a:t>critical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15" dirty="0">
                <a:latin typeface="Arial"/>
                <a:cs typeface="Arial"/>
              </a:rPr>
              <a:t>path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-114" dirty="0">
                <a:latin typeface="Arial"/>
                <a:cs typeface="Arial"/>
              </a:rPr>
              <a:t>is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-35" dirty="0">
                <a:latin typeface="Arial"/>
                <a:cs typeface="Arial"/>
              </a:rPr>
              <a:t>like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-30" dirty="0">
                <a:latin typeface="Arial"/>
                <a:cs typeface="Arial"/>
              </a:rPr>
              <a:t>a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-70" dirty="0">
                <a:latin typeface="Arial"/>
                <a:cs typeface="Arial"/>
              </a:rPr>
              <a:t>ship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45" dirty="0">
                <a:latin typeface="Arial"/>
                <a:cs typeface="Arial"/>
              </a:rPr>
              <a:t>without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-30" dirty="0">
                <a:latin typeface="Arial"/>
                <a:cs typeface="Arial"/>
              </a:rPr>
              <a:t>a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-25" dirty="0">
                <a:latin typeface="Arial"/>
                <a:cs typeface="Arial"/>
              </a:rPr>
              <a:t>rudder”</a:t>
            </a:r>
            <a:endParaRPr sz="2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84679" y="5337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80797" y="1420350"/>
            <a:ext cx="7324725" cy="7448550"/>
          </a:xfrm>
          <a:custGeom>
            <a:avLst/>
            <a:gdLst/>
            <a:ahLst/>
            <a:cxnLst/>
            <a:rect l="l" t="t" r="r" b="b"/>
            <a:pathLst>
              <a:path w="7324725" h="7448550">
                <a:moveTo>
                  <a:pt x="6840665" y="7448550"/>
                </a:moveTo>
                <a:lnTo>
                  <a:pt x="483987" y="7448550"/>
                </a:lnTo>
                <a:lnTo>
                  <a:pt x="437471" y="7446326"/>
                </a:lnTo>
                <a:lnTo>
                  <a:pt x="392186" y="7439793"/>
                </a:lnTo>
                <a:lnTo>
                  <a:pt x="348336" y="7429156"/>
                </a:lnTo>
                <a:lnTo>
                  <a:pt x="306127" y="7414618"/>
                </a:lnTo>
                <a:lnTo>
                  <a:pt x="265764" y="7396387"/>
                </a:lnTo>
                <a:lnTo>
                  <a:pt x="227451" y="7374667"/>
                </a:lnTo>
                <a:lnTo>
                  <a:pt x="191393" y="7349663"/>
                </a:lnTo>
                <a:lnTo>
                  <a:pt x="157797" y="7321581"/>
                </a:lnTo>
                <a:lnTo>
                  <a:pt x="126866" y="7290625"/>
                </a:lnTo>
                <a:lnTo>
                  <a:pt x="98807" y="7257001"/>
                </a:lnTo>
                <a:lnTo>
                  <a:pt x="73823" y="7220915"/>
                </a:lnTo>
                <a:lnTo>
                  <a:pt x="52120" y="7182571"/>
                </a:lnTo>
                <a:lnTo>
                  <a:pt x="33904" y="7142175"/>
                </a:lnTo>
                <a:lnTo>
                  <a:pt x="19378" y="7099932"/>
                </a:lnTo>
                <a:lnTo>
                  <a:pt x="8749" y="7056046"/>
                </a:lnTo>
                <a:lnTo>
                  <a:pt x="2221" y="7010725"/>
                </a:lnTo>
                <a:lnTo>
                  <a:pt x="0" y="6964171"/>
                </a:lnTo>
                <a:lnTo>
                  <a:pt x="0" y="484378"/>
                </a:lnTo>
                <a:lnTo>
                  <a:pt x="2221" y="437825"/>
                </a:lnTo>
                <a:lnTo>
                  <a:pt x="8749" y="392503"/>
                </a:lnTo>
                <a:lnTo>
                  <a:pt x="19378" y="348618"/>
                </a:lnTo>
                <a:lnTo>
                  <a:pt x="33904" y="306374"/>
                </a:lnTo>
                <a:lnTo>
                  <a:pt x="52120" y="265978"/>
                </a:lnTo>
                <a:lnTo>
                  <a:pt x="73823" y="227634"/>
                </a:lnTo>
                <a:lnTo>
                  <a:pt x="98807" y="191548"/>
                </a:lnTo>
                <a:lnTo>
                  <a:pt x="126866" y="157924"/>
                </a:lnTo>
                <a:lnTo>
                  <a:pt x="157797" y="126969"/>
                </a:lnTo>
                <a:lnTo>
                  <a:pt x="191393" y="98886"/>
                </a:lnTo>
                <a:lnTo>
                  <a:pt x="227451" y="73882"/>
                </a:lnTo>
                <a:lnTo>
                  <a:pt x="265764" y="52162"/>
                </a:lnTo>
                <a:lnTo>
                  <a:pt x="306127" y="33931"/>
                </a:lnTo>
                <a:lnTo>
                  <a:pt x="348336" y="19394"/>
                </a:lnTo>
                <a:lnTo>
                  <a:pt x="392186" y="8756"/>
                </a:lnTo>
                <a:lnTo>
                  <a:pt x="437471" y="2223"/>
                </a:lnTo>
                <a:lnTo>
                  <a:pt x="483987" y="0"/>
                </a:lnTo>
                <a:lnTo>
                  <a:pt x="6840665" y="0"/>
                </a:lnTo>
                <a:lnTo>
                  <a:pt x="6887181" y="2223"/>
                </a:lnTo>
                <a:lnTo>
                  <a:pt x="6932466" y="8756"/>
                </a:lnTo>
                <a:lnTo>
                  <a:pt x="6976316" y="19394"/>
                </a:lnTo>
                <a:lnTo>
                  <a:pt x="7018525" y="33931"/>
                </a:lnTo>
                <a:lnTo>
                  <a:pt x="7058889" y="52162"/>
                </a:lnTo>
                <a:lnTo>
                  <a:pt x="7097202" y="73882"/>
                </a:lnTo>
                <a:lnTo>
                  <a:pt x="7133259" y="98886"/>
                </a:lnTo>
                <a:lnTo>
                  <a:pt x="7166855" y="126969"/>
                </a:lnTo>
                <a:lnTo>
                  <a:pt x="7197786" y="157924"/>
                </a:lnTo>
                <a:lnTo>
                  <a:pt x="7225846" y="191548"/>
                </a:lnTo>
                <a:lnTo>
                  <a:pt x="7250829" y="227634"/>
                </a:lnTo>
                <a:lnTo>
                  <a:pt x="7272532" y="265978"/>
                </a:lnTo>
                <a:lnTo>
                  <a:pt x="7290749" y="306374"/>
                </a:lnTo>
                <a:lnTo>
                  <a:pt x="7305274" y="348618"/>
                </a:lnTo>
                <a:lnTo>
                  <a:pt x="7315903" y="392503"/>
                </a:lnTo>
                <a:lnTo>
                  <a:pt x="7322431" y="437825"/>
                </a:lnTo>
                <a:lnTo>
                  <a:pt x="7324653" y="484378"/>
                </a:lnTo>
                <a:lnTo>
                  <a:pt x="7324653" y="6964171"/>
                </a:lnTo>
                <a:lnTo>
                  <a:pt x="7322431" y="7010725"/>
                </a:lnTo>
                <a:lnTo>
                  <a:pt x="7315903" y="7056046"/>
                </a:lnTo>
                <a:lnTo>
                  <a:pt x="7305274" y="7099932"/>
                </a:lnTo>
                <a:lnTo>
                  <a:pt x="7290749" y="7142175"/>
                </a:lnTo>
                <a:lnTo>
                  <a:pt x="7272532" y="7182571"/>
                </a:lnTo>
                <a:lnTo>
                  <a:pt x="7250829" y="7220915"/>
                </a:lnTo>
                <a:lnTo>
                  <a:pt x="7225846" y="7257001"/>
                </a:lnTo>
                <a:lnTo>
                  <a:pt x="7197786" y="7290625"/>
                </a:lnTo>
                <a:lnTo>
                  <a:pt x="7166855" y="7321581"/>
                </a:lnTo>
                <a:lnTo>
                  <a:pt x="7133259" y="7349663"/>
                </a:lnTo>
                <a:lnTo>
                  <a:pt x="7097202" y="7374667"/>
                </a:lnTo>
                <a:lnTo>
                  <a:pt x="7058889" y="7396387"/>
                </a:lnTo>
                <a:lnTo>
                  <a:pt x="7018525" y="7414618"/>
                </a:lnTo>
                <a:lnTo>
                  <a:pt x="6976316" y="7429156"/>
                </a:lnTo>
                <a:lnTo>
                  <a:pt x="6932466" y="7439793"/>
                </a:lnTo>
                <a:lnTo>
                  <a:pt x="6887181" y="7446326"/>
                </a:lnTo>
                <a:lnTo>
                  <a:pt x="6840665" y="74485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688897" y="8012556"/>
            <a:ext cx="628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latin typeface="Calibri"/>
                <a:cs typeface="Calibri"/>
              </a:rPr>
              <a:t>I</a:t>
            </a:r>
            <a:r>
              <a:rPr sz="2000" b="1" spc="-5" dirty="0">
                <a:latin typeface="Calibri"/>
                <a:cs typeface="Calibri"/>
              </a:rPr>
              <a:t>t</a:t>
            </a:r>
            <a:r>
              <a:rPr sz="2000" b="1" spc="-45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m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440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31731" y="8012556"/>
            <a:ext cx="6832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latin typeface="Calibri"/>
                <a:cs typeface="Calibri"/>
              </a:rPr>
              <a:t>I</a:t>
            </a:r>
            <a:r>
              <a:rPr sz="2000" b="1" spc="-5" dirty="0">
                <a:latin typeface="Calibri"/>
                <a:cs typeface="Calibri"/>
              </a:rPr>
              <a:t>t</a:t>
            </a:r>
            <a:r>
              <a:rPr sz="2000" b="1" spc="-45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m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400654" y="8012556"/>
            <a:ext cx="6870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latin typeface="Calibri"/>
                <a:cs typeface="Calibri"/>
              </a:rPr>
              <a:t>I</a:t>
            </a:r>
            <a:r>
              <a:rPr sz="2000" b="1" spc="-5" dirty="0">
                <a:latin typeface="Calibri"/>
                <a:cs typeface="Calibri"/>
              </a:rPr>
              <a:t>t</a:t>
            </a:r>
            <a:r>
              <a:rPr sz="2000" b="1" spc="-45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m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25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773739" y="8012556"/>
            <a:ext cx="6819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0" dirty="0">
                <a:latin typeface="Calibri"/>
                <a:cs typeface="Calibri"/>
              </a:rPr>
              <a:t>I</a:t>
            </a:r>
            <a:r>
              <a:rPr sz="2000" b="1" spc="-5" dirty="0">
                <a:latin typeface="Calibri"/>
                <a:cs typeface="Calibri"/>
              </a:rPr>
              <a:t>t</a:t>
            </a:r>
            <a:r>
              <a:rPr sz="2000" b="1" spc="-45" dirty="0">
                <a:latin typeface="Calibri"/>
                <a:cs typeface="Calibri"/>
              </a:rPr>
              <a:t>e</a:t>
            </a:r>
            <a:r>
              <a:rPr sz="2000" b="1" spc="-25" dirty="0">
                <a:latin typeface="Calibri"/>
                <a:cs typeface="Calibri"/>
              </a:rPr>
              <a:t>m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4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317319" y="2493254"/>
            <a:ext cx="5483225" cy="5412105"/>
            <a:chOff x="11317319" y="2493254"/>
            <a:chExt cx="5483225" cy="5412105"/>
          </a:xfrm>
        </p:grpSpPr>
        <p:sp>
          <p:nvSpPr>
            <p:cNvPr id="9" name="object 9"/>
            <p:cNvSpPr/>
            <p:nvPr/>
          </p:nvSpPr>
          <p:spPr>
            <a:xfrm>
              <a:off x="11317313" y="2493263"/>
              <a:ext cx="5483225" cy="4060825"/>
            </a:xfrm>
            <a:custGeom>
              <a:avLst/>
              <a:gdLst/>
              <a:ahLst/>
              <a:cxnLst/>
              <a:rect l="l" t="t" r="r" b="b"/>
              <a:pathLst>
                <a:path w="5483225" h="4060825">
                  <a:moveTo>
                    <a:pt x="5482641" y="4054271"/>
                  </a:moveTo>
                  <a:lnTo>
                    <a:pt x="0" y="4054271"/>
                  </a:lnTo>
                  <a:lnTo>
                    <a:pt x="0" y="4060202"/>
                  </a:lnTo>
                  <a:lnTo>
                    <a:pt x="5482641" y="4060202"/>
                  </a:lnTo>
                  <a:lnTo>
                    <a:pt x="5482641" y="4054271"/>
                  </a:lnTo>
                  <a:close/>
                </a:path>
                <a:path w="5483225" h="4060825">
                  <a:moveTo>
                    <a:pt x="5482641" y="2702852"/>
                  </a:moveTo>
                  <a:lnTo>
                    <a:pt x="0" y="2702852"/>
                  </a:lnTo>
                  <a:lnTo>
                    <a:pt x="0" y="2708770"/>
                  </a:lnTo>
                  <a:lnTo>
                    <a:pt x="5482641" y="2708770"/>
                  </a:lnTo>
                  <a:lnTo>
                    <a:pt x="5482641" y="2702852"/>
                  </a:lnTo>
                  <a:close/>
                </a:path>
                <a:path w="5483225" h="4060825">
                  <a:moveTo>
                    <a:pt x="5482641" y="1351419"/>
                  </a:moveTo>
                  <a:lnTo>
                    <a:pt x="0" y="1351419"/>
                  </a:lnTo>
                  <a:lnTo>
                    <a:pt x="0" y="1357350"/>
                  </a:lnTo>
                  <a:lnTo>
                    <a:pt x="5482641" y="1357350"/>
                  </a:lnTo>
                  <a:lnTo>
                    <a:pt x="5482641" y="1351419"/>
                  </a:lnTo>
                  <a:close/>
                </a:path>
                <a:path w="5483225" h="4060825">
                  <a:moveTo>
                    <a:pt x="5482641" y="0"/>
                  </a:moveTo>
                  <a:lnTo>
                    <a:pt x="0" y="0"/>
                  </a:lnTo>
                  <a:lnTo>
                    <a:pt x="0" y="5918"/>
                  </a:lnTo>
                  <a:lnTo>
                    <a:pt x="5482641" y="5918"/>
                  </a:lnTo>
                  <a:lnTo>
                    <a:pt x="5482641" y="0"/>
                  </a:lnTo>
                  <a:close/>
                </a:path>
              </a:pathLst>
            </a:custGeom>
            <a:solidFill>
              <a:srgbClr val="000000">
                <a:alpha val="2470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317319" y="7898958"/>
              <a:ext cx="5483225" cy="6350"/>
            </a:xfrm>
            <a:custGeom>
              <a:avLst/>
              <a:gdLst/>
              <a:ahLst/>
              <a:cxnLst/>
              <a:rect l="l" t="t" r="r" b="b"/>
              <a:pathLst>
                <a:path w="5483225" h="6350">
                  <a:moveTo>
                    <a:pt x="5482635" y="5923"/>
                  </a:moveTo>
                  <a:lnTo>
                    <a:pt x="0" y="5923"/>
                  </a:lnTo>
                  <a:lnTo>
                    <a:pt x="0" y="0"/>
                  </a:lnTo>
                  <a:lnTo>
                    <a:pt x="5482635" y="0"/>
                  </a:lnTo>
                  <a:lnTo>
                    <a:pt x="5482635" y="5923"/>
                  </a:lnTo>
                  <a:close/>
                </a:path>
              </a:pathLst>
            </a:custGeom>
            <a:solidFill>
              <a:srgbClr val="000000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857135" y="2330221"/>
            <a:ext cx="2959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5" dirty="0">
                <a:latin typeface="Calibri"/>
                <a:cs typeface="Calibri"/>
              </a:rPr>
              <a:t>4</a:t>
            </a:r>
            <a:r>
              <a:rPr sz="2000" b="1" spc="105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52232" y="3681009"/>
            <a:ext cx="3003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20" dirty="0">
                <a:latin typeface="Calibri"/>
                <a:cs typeface="Calibri"/>
              </a:rPr>
              <a:t>3</a:t>
            </a:r>
            <a:r>
              <a:rPr sz="2000" b="1" spc="105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55840" y="5031779"/>
            <a:ext cx="297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alibri"/>
                <a:cs typeface="Calibri"/>
              </a:rPr>
              <a:t>2</a:t>
            </a:r>
            <a:r>
              <a:rPr sz="2000" b="1" spc="105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11440" y="6382555"/>
            <a:ext cx="2413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445" dirty="0">
                <a:latin typeface="Calibri"/>
                <a:cs typeface="Calibri"/>
              </a:rPr>
              <a:t>1</a:t>
            </a:r>
            <a:r>
              <a:rPr sz="2000" b="1" spc="105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84526" y="7733331"/>
            <a:ext cx="168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5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759321" y="3142311"/>
            <a:ext cx="7385050" cy="6696075"/>
            <a:chOff x="8759321" y="3142311"/>
            <a:chExt cx="7385050" cy="6696075"/>
          </a:xfrm>
        </p:grpSpPr>
        <p:sp>
          <p:nvSpPr>
            <p:cNvPr id="17" name="object 17"/>
            <p:cNvSpPr/>
            <p:nvPr/>
          </p:nvSpPr>
          <p:spPr>
            <a:xfrm>
              <a:off x="11973039" y="3142322"/>
              <a:ext cx="4171315" cy="2357120"/>
            </a:xfrm>
            <a:custGeom>
              <a:avLst/>
              <a:gdLst/>
              <a:ahLst/>
              <a:cxnLst/>
              <a:rect l="l" t="t" r="r" b="b"/>
              <a:pathLst>
                <a:path w="4171315" h="2357120">
                  <a:moveTo>
                    <a:pt x="4171188" y="25679"/>
                  </a:moveTo>
                  <a:lnTo>
                    <a:pt x="4145508" y="0"/>
                  </a:lnTo>
                  <a:lnTo>
                    <a:pt x="4137647" y="0"/>
                  </a:lnTo>
                  <a:lnTo>
                    <a:pt x="4111980" y="25679"/>
                  </a:lnTo>
                  <a:lnTo>
                    <a:pt x="4111980" y="33540"/>
                  </a:lnTo>
                  <a:lnTo>
                    <a:pt x="4112730" y="37325"/>
                  </a:lnTo>
                  <a:lnTo>
                    <a:pt x="4114330" y="41211"/>
                  </a:lnTo>
                  <a:lnTo>
                    <a:pt x="2777985" y="1622336"/>
                  </a:lnTo>
                  <a:lnTo>
                    <a:pt x="2774848" y="1621701"/>
                  </a:lnTo>
                  <a:lnTo>
                    <a:pt x="2766999" y="1621701"/>
                  </a:lnTo>
                  <a:lnTo>
                    <a:pt x="2763215" y="1622463"/>
                  </a:lnTo>
                  <a:lnTo>
                    <a:pt x="2755963" y="1625460"/>
                  </a:lnTo>
                  <a:lnTo>
                    <a:pt x="2752763" y="1627606"/>
                  </a:lnTo>
                  <a:lnTo>
                    <a:pt x="2749321" y="1631048"/>
                  </a:lnTo>
                  <a:lnTo>
                    <a:pt x="1429613" y="1240675"/>
                  </a:lnTo>
                  <a:lnTo>
                    <a:pt x="1404188" y="1216279"/>
                  </a:lnTo>
                  <a:lnTo>
                    <a:pt x="1396339" y="1216279"/>
                  </a:lnTo>
                  <a:lnTo>
                    <a:pt x="1370660" y="1241971"/>
                  </a:lnTo>
                  <a:lnTo>
                    <a:pt x="1370660" y="1249819"/>
                  </a:lnTo>
                  <a:lnTo>
                    <a:pt x="1371079" y="1251953"/>
                  </a:lnTo>
                  <a:lnTo>
                    <a:pt x="42138" y="2300173"/>
                  </a:lnTo>
                  <a:lnTo>
                    <a:pt x="37299" y="2298166"/>
                  </a:lnTo>
                  <a:lnTo>
                    <a:pt x="33528" y="2297417"/>
                  </a:lnTo>
                  <a:lnTo>
                    <a:pt x="25679" y="2297417"/>
                  </a:lnTo>
                  <a:lnTo>
                    <a:pt x="0" y="2323109"/>
                  </a:lnTo>
                  <a:lnTo>
                    <a:pt x="0" y="2330970"/>
                  </a:lnTo>
                  <a:lnTo>
                    <a:pt x="25679" y="2356650"/>
                  </a:lnTo>
                  <a:lnTo>
                    <a:pt x="33528" y="2356650"/>
                  </a:lnTo>
                  <a:lnTo>
                    <a:pt x="57302" y="2337524"/>
                  </a:lnTo>
                  <a:lnTo>
                    <a:pt x="58458" y="2334742"/>
                  </a:lnTo>
                  <a:lnTo>
                    <a:pt x="59207" y="2330970"/>
                  </a:lnTo>
                  <a:lnTo>
                    <a:pt x="59207" y="2323109"/>
                  </a:lnTo>
                  <a:lnTo>
                    <a:pt x="58788" y="2320988"/>
                  </a:lnTo>
                  <a:lnTo>
                    <a:pt x="1387729" y="1272768"/>
                  </a:lnTo>
                  <a:lnTo>
                    <a:pt x="1392555" y="1274762"/>
                  </a:lnTo>
                  <a:lnTo>
                    <a:pt x="1396339" y="1275511"/>
                  </a:lnTo>
                  <a:lnTo>
                    <a:pt x="1404188" y="1275511"/>
                  </a:lnTo>
                  <a:lnTo>
                    <a:pt x="1407960" y="1274762"/>
                  </a:lnTo>
                  <a:lnTo>
                    <a:pt x="1415211" y="1271752"/>
                  </a:lnTo>
                  <a:lnTo>
                    <a:pt x="1418424" y="1269619"/>
                  </a:lnTo>
                  <a:lnTo>
                    <a:pt x="1421853" y="1266177"/>
                  </a:lnTo>
                  <a:lnTo>
                    <a:pt x="2741574" y="1656549"/>
                  </a:lnTo>
                  <a:lnTo>
                    <a:pt x="2766999" y="1680946"/>
                  </a:lnTo>
                  <a:lnTo>
                    <a:pt x="2774848" y="1680946"/>
                  </a:lnTo>
                  <a:lnTo>
                    <a:pt x="2799384" y="1659953"/>
                  </a:lnTo>
                  <a:lnTo>
                    <a:pt x="2799778" y="1659026"/>
                  </a:lnTo>
                  <a:lnTo>
                    <a:pt x="2800527" y="1655254"/>
                  </a:lnTo>
                  <a:lnTo>
                    <a:pt x="2800527" y="1647393"/>
                  </a:lnTo>
                  <a:lnTo>
                    <a:pt x="2799778" y="1643621"/>
                  </a:lnTo>
                  <a:lnTo>
                    <a:pt x="2798165" y="1639735"/>
                  </a:lnTo>
                  <a:lnTo>
                    <a:pt x="4134523" y="58610"/>
                  </a:lnTo>
                  <a:lnTo>
                    <a:pt x="4137647" y="59232"/>
                  </a:lnTo>
                  <a:lnTo>
                    <a:pt x="4145508" y="59232"/>
                  </a:lnTo>
                  <a:lnTo>
                    <a:pt x="4171188" y="33540"/>
                  </a:lnTo>
                  <a:lnTo>
                    <a:pt x="4171188" y="25679"/>
                  </a:lnTo>
                  <a:close/>
                </a:path>
              </a:pathLst>
            </a:custGeom>
            <a:solidFill>
              <a:srgbClr val="F594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73039" y="3818025"/>
              <a:ext cx="4171315" cy="2762250"/>
            </a:xfrm>
            <a:custGeom>
              <a:avLst/>
              <a:gdLst/>
              <a:ahLst/>
              <a:cxnLst/>
              <a:rect l="l" t="t" r="r" b="b"/>
              <a:pathLst>
                <a:path w="4171315" h="2762250">
                  <a:moveTo>
                    <a:pt x="4171188" y="25692"/>
                  </a:moveTo>
                  <a:lnTo>
                    <a:pt x="4145508" y="0"/>
                  </a:lnTo>
                  <a:lnTo>
                    <a:pt x="4137647" y="0"/>
                  </a:lnTo>
                  <a:lnTo>
                    <a:pt x="4112234" y="24409"/>
                  </a:lnTo>
                  <a:lnTo>
                    <a:pt x="2792514" y="414769"/>
                  </a:lnTo>
                  <a:lnTo>
                    <a:pt x="2789072" y="411327"/>
                  </a:lnTo>
                  <a:lnTo>
                    <a:pt x="2785872" y="409194"/>
                  </a:lnTo>
                  <a:lnTo>
                    <a:pt x="2778620" y="406184"/>
                  </a:lnTo>
                  <a:lnTo>
                    <a:pt x="2774848" y="405434"/>
                  </a:lnTo>
                  <a:lnTo>
                    <a:pt x="2766999" y="405434"/>
                  </a:lnTo>
                  <a:lnTo>
                    <a:pt x="2741320" y="431126"/>
                  </a:lnTo>
                  <a:lnTo>
                    <a:pt x="2741320" y="438975"/>
                  </a:lnTo>
                  <a:lnTo>
                    <a:pt x="2742069" y="442760"/>
                  </a:lnTo>
                  <a:lnTo>
                    <a:pt x="2743670" y="446646"/>
                  </a:lnTo>
                  <a:lnTo>
                    <a:pt x="1407325" y="2027770"/>
                  </a:lnTo>
                  <a:lnTo>
                    <a:pt x="1404188" y="2027148"/>
                  </a:lnTo>
                  <a:lnTo>
                    <a:pt x="1396339" y="2027148"/>
                  </a:lnTo>
                  <a:lnTo>
                    <a:pt x="1370660" y="2052828"/>
                  </a:lnTo>
                  <a:lnTo>
                    <a:pt x="1370660" y="2056511"/>
                  </a:lnTo>
                  <a:lnTo>
                    <a:pt x="47688" y="2708706"/>
                  </a:lnTo>
                  <a:lnTo>
                    <a:pt x="44564" y="2706611"/>
                  </a:lnTo>
                  <a:lnTo>
                    <a:pt x="37299" y="2703601"/>
                  </a:lnTo>
                  <a:lnTo>
                    <a:pt x="33528" y="2702852"/>
                  </a:lnTo>
                  <a:lnTo>
                    <a:pt x="25679" y="2702852"/>
                  </a:lnTo>
                  <a:lnTo>
                    <a:pt x="0" y="2728544"/>
                  </a:lnTo>
                  <a:lnTo>
                    <a:pt x="0" y="2736405"/>
                  </a:lnTo>
                  <a:lnTo>
                    <a:pt x="25679" y="2762097"/>
                  </a:lnTo>
                  <a:lnTo>
                    <a:pt x="33528" y="2762097"/>
                  </a:lnTo>
                  <a:lnTo>
                    <a:pt x="59207" y="2736405"/>
                  </a:lnTo>
                  <a:lnTo>
                    <a:pt x="59207" y="2732735"/>
                  </a:lnTo>
                  <a:lnTo>
                    <a:pt x="1382179" y="2080539"/>
                  </a:lnTo>
                  <a:lnTo>
                    <a:pt x="1385303" y="2082622"/>
                  </a:lnTo>
                  <a:lnTo>
                    <a:pt x="1392555" y="2085632"/>
                  </a:lnTo>
                  <a:lnTo>
                    <a:pt x="1396339" y="2086381"/>
                  </a:lnTo>
                  <a:lnTo>
                    <a:pt x="1404188" y="2086381"/>
                  </a:lnTo>
                  <a:lnTo>
                    <a:pt x="1429867" y="2060689"/>
                  </a:lnTo>
                  <a:lnTo>
                    <a:pt x="1429867" y="2052828"/>
                  </a:lnTo>
                  <a:lnTo>
                    <a:pt x="1429118" y="2049056"/>
                  </a:lnTo>
                  <a:lnTo>
                    <a:pt x="1427505" y="2045169"/>
                  </a:lnTo>
                  <a:lnTo>
                    <a:pt x="2763850" y="464045"/>
                  </a:lnTo>
                  <a:lnTo>
                    <a:pt x="2766999" y="464667"/>
                  </a:lnTo>
                  <a:lnTo>
                    <a:pt x="2774848" y="464667"/>
                  </a:lnTo>
                  <a:lnTo>
                    <a:pt x="2800261" y="440270"/>
                  </a:lnTo>
                  <a:lnTo>
                    <a:pt x="4119994" y="49911"/>
                  </a:lnTo>
                  <a:lnTo>
                    <a:pt x="4123423" y="53340"/>
                  </a:lnTo>
                  <a:lnTo>
                    <a:pt x="4126623" y="55486"/>
                  </a:lnTo>
                  <a:lnTo>
                    <a:pt x="4133875" y="58483"/>
                  </a:lnTo>
                  <a:lnTo>
                    <a:pt x="4137647" y="59245"/>
                  </a:lnTo>
                  <a:lnTo>
                    <a:pt x="4145508" y="59245"/>
                  </a:lnTo>
                  <a:lnTo>
                    <a:pt x="4171188" y="33553"/>
                  </a:lnTo>
                  <a:lnTo>
                    <a:pt x="4171188" y="25692"/>
                  </a:lnTo>
                  <a:close/>
                </a:path>
              </a:pathLst>
            </a:custGeom>
            <a:solidFill>
              <a:srgbClr val="40B8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9321" y="6475481"/>
              <a:ext cx="3352799" cy="336232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61291" y="1395005"/>
            <a:ext cx="6244309" cy="2816797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 marR="5080">
              <a:lnSpc>
                <a:spcPts val="10430"/>
              </a:lnSpc>
              <a:spcBef>
                <a:spcPts val="1165"/>
              </a:spcBef>
            </a:pPr>
            <a:r>
              <a:rPr sz="9500" spc="-150" dirty="0">
                <a:solidFill>
                  <a:schemeClr val="tx2"/>
                </a:solidFill>
                <a:latin typeface="Tahoma"/>
                <a:cs typeface="Tahoma"/>
              </a:rPr>
              <a:t>PROJECT  MANAGER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0451" y="4870043"/>
            <a:ext cx="8738870" cy="32334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000" spc="-85" dirty="0">
                <a:latin typeface="Lucida Sans Unicode"/>
                <a:cs typeface="Lucida Sans Unicode"/>
              </a:rPr>
              <a:t>Project </a:t>
            </a:r>
            <a:r>
              <a:rPr sz="3000" spc="-125" dirty="0">
                <a:latin typeface="Lucida Sans Unicode"/>
                <a:cs typeface="Lucida Sans Unicode"/>
              </a:rPr>
              <a:t>managers </a:t>
            </a:r>
            <a:r>
              <a:rPr sz="3000" spc="-120" dirty="0" smtClean="0">
                <a:latin typeface="Lucida Sans Unicode"/>
                <a:cs typeface="Lucida Sans Unicode"/>
              </a:rPr>
              <a:t>lead </a:t>
            </a:r>
            <a:r>
              <a:rPr sz="3000" spc="-155" dirty="0">
                <a:latin typeface="Lucida Sans Unicode"/>
                <a:cs typeface="Lucida Sans Unicode"/>
              </a:rPr>
              <a:t>role </a:t>
            </a:r>
            <a:r>
              <a:rPr sz="3000" spc="-165" dirty="0">
                <a:latin typeface="Lucida Sans Unicode"/>
                <a:cs typeface="Lucida Sans Unicode"/>
              </a:rPr>
              <a:t>in </a:t>
            </a:r>
            <a:r>
              <a:rPr sz="3000" spc="-160" dirty="0">
                <a:latin typeface="Lucida Sans Unicode"/>
                <a:cs typeface="Lucida Sans Unicode"/>
              </a:rPr>
              <a:t>planning, </a:t>
            </a:r>
            <a:r>
              <a:rPr sz="3000" spc="-155" dirty="0">
                <a:latin typeface="Lucida Sans Unicode"/>
                <a:cs typeface="Lucida Sans Unicode"/>
              </a:rPr>
              <a:t> </a:t>
            </a:r>
            <a:r>
              <a:rPr sz="3000" spc="-160" dirty="0">
                <a:latin typeface="Lucida Sans Unicode"/>
                <a:cs typeface="Lucida Sans Unicode"/>
              </a:rPr>
              <a:t>executing, </a:t>
            </a:r>
            <a:r>
              <a:rPr sz="3000" spc="-175" dirty="0">
                <a:latin typeface="Lucida Sans Unicode"/>
                <a:cs typeface="Lucida Sans Unicode"/>
              </a:rPr>
              <a:t>monitoring, </a:t>
            </a:r>
            <a:r>
              <a:rPr sz="3000" spc="-165" dirty="0">
                <a:latin typeface="Lucida Sans Unicode"/>
                <a:cs typeface="Lucida Sans Unicode"/>
              </a:rPr>
              <a:t>controlling, </a:t>
            </a:r>
            <a:r>
              <a:rPr sz="3000" spc="-125" dirty="0">
                <a:latin typeface="Lucida Sans Unicode"/>
                <a:cs typeface="Lucida Sans Unicode"/>
              </a:rPr>
              <a:t>and </a:t>
            </a:r>
            <a:r>
              <a:rPr sz="3000" spc="-140" dirty="0">
                <a:latin typeface="Lucida Sans Unicode"/>
                <a:cs typeface="Lucida Sans Unicode"/>
              </a:rPr>
              <a:t>closing </a:t>
            </a:r>
            <a:r>
              <a:rPr sz="3000" spc="-155" dirty="0" smtClean="0">
                <a:latin typeface="Lucida Sans Unicode"/>
                <a:cs typeface="Lucida Sans Unicode"/>
              </a:rPr>
              <a:t>out</a:t>
            </a:r>
            <a:r>
              <a:rPr lang="en-US" sz="3000" spc="-155" dirty="0">
                <a:latin typeface="Lucida Sans Unicode"/>
                <a:cs typeface="Lucida Sans Unicode"/>
              </a:rPr>
              <a:t> </a:t>
            </a:r>
            <a:r>
              <a:rPr lang="en-US" sz="3000" spc="-155" dirty="0" smtClean="0">
                <a:latin typeface="Lucida Sans Unicode"/>
                <a:cs typeface="Lucida Sans Unicode"/>
              </a:rPr>
              <a:t>projects. They are accountable for the entire project scope,</a:t>
            </a:r>
            <a:r>
              <a:rPr lang="en-US" sz="3000" spc="-145" dirty="0">
                <a:latin typeface="Lucida Sans Unicode"/>
                <a:cs typeface="Lucida Sans Unicode"/>
              </a:rPr>
              <a:t> </a:t>
            </a:r>
            <a:r>
              <a:rPr lang="en-US" sz="3000" spc="-145" dirty="0" smtClean="0">
                <a:latin typeface="Lucida Sans Unicode"/>
                <a:cs typeface="Lucida Sans Unicode"/>
              </a:rPr>
              <a:t>the project the project team an resources the project </a:t>
            </a:r>
            <a:r>
              <a:rPr sz="3000" spc="-150" dirty="0" smtClean="0">
                <a:latin typeface="Lucida Sans Unicode"/>
                <a:cs typeface="Lucida Sans Unicode"/>
              </a:rPr>
              <a:t>budget</a:t>
            </a:r>
            <a:r>
              <a:rPr sz="3000" spc="-180" dirty="0" smtClean="0">
                <a:latin typeface="Lucida Sans Unicode"/>
                <a:cs typeface="Lucida Sans Unicode"/>
              </a:rPr>
              <a:t> </a:t>
            </a:r>
            <a:r>
              <a:rPr sz="3000" spc="-125" dirty="0">
                <a:latin typeface="Lucida Sans Unicode"/>
                <a:cs typeface="Lucida Sans Unicode"/>
              </a:rPr>
              <a:t>and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120" dirty="0">
                <a:latin typeface="Lucida Sans Unicode"/>
                <a:cs typeface="Lucida Sans Unicode"/>
              </a:rPr>
              <a:t>the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110" dirty="0">
                <a:latin typeface="Lucida Sans Unicode"/>
                <a:cs typeface="Lucida Sans Unicode"/>
              </a:rPr>
              <a:t>success</a:t>
            </a:r>
            <a:r>
              <a:rPr sz="3000" spc="-175" dirty="0">
                <a:latin typeface="Lucida Sans Unicode"/>
                <a:cs typeface="Lucida Sans Unicode"/>
              </a:rPr>
              <a:t> or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140" dirty="0">
                <a:latin typeface="Lucida Sans Unicode"/>
                <a:cs typeface="Lucida Sans Unicode"/>
              </a:rPr>
              <a:t>failure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150" dirty="0">
                <a:latin typeface="Lucida Sans Unicode"/>
                <a:cs typeface="Lucida Sans Unicode"/>
              </a:rPr>
              <a:t>of</a:t>
            </a:r>
            <a:r>
              <a:rPr sz="3000" spc="-175" dirty="0">
                <a:latin typeface="Lucida Sans Unicode"/>
                <a:cs typeface="Lucida Sans Unicode"/>
              </a:rPr>
              <a:t> </a:t>
            </a:r>
            <a:r>
              <a:rPr sz="3000" spc="-120" dirty="0">
                <a:latin typeface="Lucida Sans Unicode"/>
                <a:cs typeface="Lucida Sans Unicode"/>
              </a:rPr>
              <a:t>the</a:t>
            </a:r>
            <a:r>
              <a:rPr sz="3000" spc="-180" dirty="0">
                <a:latin typeface="Lucida Sans Unicode"/>
                <a:cs typeface="Lucida Sans Unicode"/>
              </a:rPr>
              <a:t> </a:t>
            </a:r>
            <a:r>
              <a:rPr sz="3000" spc="-160" dirty="0">
                <a:latin typeface="Lucida Sans Unicode"/>
                <a:cs typeface="Lucida Sans Unicode"/>
              </a:rPr>
              <a:t>project.</a:t>
            </a:r>
            <a:endParaRPr sz="3000" dirty="0">
              <a:latin typeface="Lucida Sans Unicode"/>
              <a:cs typeface="Lucida Sans Unicode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72076" y="805100"/>
            <a:ext cx="2115923" cy="226694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82295" y="8546139"/>
            <a:ext cx="2605703" cy="17408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908068" cy="30670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144000" y="5143500"/>
            <a:ext cx="3125811" cy="31258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5145217"/>
            <a:ext cx="3152341" cy="287723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30728" y="318996"/>
            <a:ext cx="8713872" cy="1880002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 marR="5080" indent="1662430">
              <a:lnSpc>
                <a:spcPts val="6900"/>
              </a:lnSpc>
              <a:spcBef>
                <a:spcPts val="860"/>
              </a:spcBef>
            </a:pPr>
            <a:r>
              <a:rPr sz="6300" spc="-150" dirty="0">
                <a:solidFill>
                  <a:srgbClr val="F59444"/>
                </a:solidFill>
                <a:latin typeface="Tahoma"/>
                <a:cs typeface="Tahoma"/>
              </a:rPr>
              <a:t>BECOME A  PROJECT MANAGER</a:t>
            </a:r>
            <a:endParaRPr sz="6300" spc="-1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4390" y="2611594"/>
            <a:ext cx="13335000" cy="762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800"/>
              </a:lnSpc>
              <a:spcBef>
                <a:spcPts val="95"/>
              </a:spcBef>
            </a:pPr>
            <a:r>
              <a:rPr sz="2050" spc="-45" dirty="0">
                <a:latin typeface="Lucida Sans Unicode"/>
                <a:cs typeface="Lucida Sans Unicode"/>
              </a:rPr>
              <a:t>Project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70" dirty="0">
                <a:latin typeface="Lucida Sans Unicode"/>
                <a:cs typeface="Lucida Sans Unicode"/>
              </a:rPr>
              <a:t>managers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65" dirty="0">
                <a:latin typeface="Lucida Sans Unicode"/>
                <a:cs typeface="Lucida Sans Unicode"/>
              </a:rPr>
              <a:t>are</a:t>
            </a:r>
            <a:r>
              <a:rPr sz="2050" spc="-105" dirty="0">
                <a:latin typeface="Lucida Sans Unicode"/>
                <a:cs typeface="Lucida Sans Unicode"/>
              </a:rPr>
              <a:t> </a:t>
            </a:r>
            <a:r>
              <a:rPr sz="2050" spc="-80" dirty="0">
                <a:latin typeface="Lucida Sans Unicode"/>
                <a:cs typeface="Lucida Sans Unicode"/>
              </a:rPr>
              <a:t>first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95" dirty="0">
                <a:latin typeface="Lucida Sans Unicode"/>
                <a:cs typeface="Lucida Sans Unicode"/>
              </a:rPr>
              <a:t>point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90" dirty="0">
                <a:latin typeface="Lucida Sans Unicode"/>
                <a:cs typeface="Lucida Sans Unicode"/>
              </a:rPr>
              <a:t>of</a:t>
            </a:r>
            <a:r>
              <a:rPr sz="2050" spc="-105" dirty="0">
                <a:latin typeface="Lucida Sans Unicode"/>
                <a:cs typeface="Lucida Sans Unicode"/>
              </a:rPr>
              <a:t> </a:t>
            </a:r>
            <a:r>
              <a:rPr sz="2050" spc="-70" dirty="0">
                <a:latin typeface="Lucida Sans Unicode"/>
                <a:cs typeface="Lucida Sans Unicode"/>
              </a:rPr>
              <a:t>contact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95" dirty="0">
                <a:latin typeface="Lucida Sans Unicode"/>
                <a:cs typeface="Lucida Sans Unicode"/>
              </a:rPr>
              <a:t>for</a:t>
            </a:r>
            <a:r>
              <a:rPr sz="2050" spc="-105" dirty="0">
                <a:latin typeface="Lucida Sans Unicode"/>
                <a:cs typeface="Lucida Sans Unicode"/>
              </a:rPr>
              <a:t> </a:t>
            </a:r>
            <a:r>
              <a:rPr sz="2050" spc="-45" dirty="0">
                <a:latin typeface="Lucida Sans Unicode"/>
                <a:cs typeface="Lucida Sans Unicode"/>
              </a:rPr>
              <a:t>any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70" dirty="0">
                <a:latin typeface="Lucida Sans Unicode"/>
                <a:cs typeface="Lucida Sans Unicode"/>
              </a:rPr>
              <a:t>issues</a:t>
            </a:r>
            <a:r>
              <a:rPr sz="2050" spc="-110" dirty="0">
                <a:latin typeface="Lucida Sans Unicode"/>
                <a:cs typeface="Lucida Sans Unicode"/>
              </a:rPr>
              <a:t> or</a:t>
            </a:r>
            <a:r>
              <a:rPr sz="2050" spc="-105" dirty="0">
                <a:latin typeface="Lucida Sans Unicode"/>
                <a:cs typeface="Lucida Sans Unicode"/>
              </a:rPr>
              <a:t> </a:t>
            </a:r>
            <a:r>
              <a:rPr sz="2050" spc="-75" dirty="0">
                <a:latin typeface="Lucida Sans Unicode"/>
                <a:cs typeface="Lucida Sans Unicode"/>
              </a:rPr>
              <a:t>discrepancies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80" dirty="0">
                <a:latin typeface="Lucida Sans Unicode"/>
                <a:cs typeface="Lucida Sans Unicode"/>
              </a:rPr>
              <a:t>arising</a:t>
            </a:r>
            <a:r>
              <a:rPr sz="2050" spc="-110" dirty="0">
                <a:latin typeface="Lucida Sans Unicode"/>
                <a:cs typeface="Lucida Sans Unicode"/>
              </a:rPr>
              <a:t> from</a:t>
            </a:r>
            <a:r>
              <a:rPr sz="2050" spc="-105" dirty="0">
                <a:latin typeface="Lucida Sans Unicode"/>
                <a:cs typeface="Lucida Sans Unicode"/>
              </a:rPr>
              <a:t> </a:t>
            </a:r>
            <a:r>
              <a:rPr sz="2050" spc="-50" dirty="0">
                <a:latin typeface="Lucida Sans Unicode"/>
                <a:cs typeface="Lucida Sans Unicode"/>
              </a:rPr>
              <a:t>within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70" dirty="0">
                <a:latin typeface="Lucida Sans Unicode"/>
                <a:cs typeface="Lucida Sans Unicode"/>
              </a:rPr>
              <a:t>the</a:t>
            </a:r>
            <a:r>
              <a:rPr sz="2050" spc="-105" dirty="0">
                <a:latin typeface="Lucida Sans Unicode"/>
                <a:cs typeface="Lucida Sans Unicode"/>
              </a:rPr>
              <a:t> </a:t>
            </a:r>
            <a:r>
              <a:rPr sz="2050" spc="-60" dirty="0">
                <a:latin typeface="Lucida Sans Unicode"/>
                <a:cs typeface="Lucida Sans Unicode"/>
              </a:rPr>
              <a:t>heads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90" dirty="0">
                <a:latin typeface="Lucida Sans Unicode"/>
                <a:cs typeface="Lucida Sans Unicode"/>
              </a:rPr>
              <a:t>of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75" dirty="0">
                <a:latin typeface="Lucida Sans Unicode"/>
                <a:cs typeface="Lucida Sans Unicode"/>
              </a:rPr>
              <a:t>various </a:t>
            </a:r>
            <a:r>
              <a:rPr sz="2050" spc="-630" dirty="0">
                <a:latin typeface="Lucida Sans Unicode"/>
                <a:cs typeface="Lucida Sans Unicode"/>
              </a:rPr>
              <a:t> </a:t>
            </a:r>
            <a:r>
              <a:rPr sz="2050" spc="-75" dirty="0">
                <a:latin typeface="Lucida Sans Unicode"/>
                <a:cs typeface="Lucida Sans Unicode"/>
              </a:rPr>
              <a:t>departments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105" dirty="0">
                <a:latin typeface="Lucida Sans Unicode"/>
                <a:cs typeface="Lucida Sans Unicode"/>
              </a:rPr>
              <a:t>in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65" dirty="0">
                <a:latin typeface="Lucida Sans Unicode"/>
                <a:cs typeface="Lucida Sans Unicode"/>
              </a:rPr>
              <a:t>an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90" dirty="0">
                <a:latin typeface="Lucida Sans Unicode"/>
                <a:cs typeface="Lucida Sans Unicode"/>
              </a:rPr>
              <a:t>organization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80" dirty="0">
                <a:latin typeface="Lucida Sans Unicode"/>
                <a:cs typeface="Lucida Sans Unicode"/>
              </a:rPr>
              <a:t>before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70" dirty="0">
                <a:latin typeface="Lucida Sans Unicode"/>
                <a:cs typeface="Lucida Sans Unicode"/>
              </a:rPr>
              <a:t>the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100" dirty="0">
                <a:latin typeface="Lucida Sans Unicode"/>
                <a:cs typeface="Lucida Sans Unicode"/>
              </a:rPr>
              <a:t>problem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55" dirty="0">
                <a:latin typeface="Lucida Sans Unicode"/>
                <a:cs typeface="Lucida Sans Unicode"/>
              </a:rPr>
              <a:t>escalates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85" dirty="0">
                <a:latin typeface="Lucida Sans Unicode"/>
                <a:cs typeface="Lucida Sans Unicode"/>
              </a:rPr>
              <a:t>to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85" dirty="0">
                <a:latin typeface="Lucida Sans Unicode"/>
                <a:cs typeface="Lucida Sans Unicode"/>
              </a:rPr>
              <a:t>higher</a:t>
            </a:r>
            <a:r>
              <a:rPr sz="2050" spc="-105" dirty="0">
                <a:latin typeface="Lucida Sans Unicode"/>
                <a:cs typeface="Lucida Sans Unicode"/>
              </a:rPr>
              <a:t> </a:t>
            </a:r>
            <a:r>
              <a:rPr sz="2050" spc="-90" dirty="0">
                <a:latin typeface="Lucida Sans Unicode"/>
                <a:cs typeface="Lucida Sans Unicode"/>
              </a:rPr>
              <a:t>authorities,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40" dirty="0">
                <a:latin typeface="Lucida Sans Unicode"/>
                <a:cs typeface="Lucida Sans Unicode"/>
              </a:rPr>
              <a:t>as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90" dirty="0">
                <a:latin typeface="Lucida Sans Unicode"/>
                <a:cs typeface="Lucida Sans Unicode"/>
              </a:rPr>
              <a:t>project</a:t>
            </a:r>
            <a:r>
              <a:rPr sz="2050" spc="-110" dirty="0">
                <a:latin typeface="Lucida Sans Unicode"/>
                <a:cs typeface="Lucida Sans Unicode"/>
              </a:rPr>
              <a:t> </a:t>
            </a:r>
            <a:r>
              <a:rPr sz="2050" spc="-70" dirty="0">
                <a:latin typeface="Lucida Sans Unicode"/>
                <a:cs typeface="Lucida Sans Unicode"/>
              </a:rPr>
              <a:t>representative.</a:t>
            </a:r>
            <a:endParaRPr sz="2050" dirty="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9139" y="6045326"/>
            <a:ext cx="95250" cy="952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9139" y="6454901"/>
            <a:ext cx="95250" cy="952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9139" y="6864476"/>
            <a:ext cx="95250" cy="95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9139" y="7683626"/>
            <a:ext cx="95250" cy="952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608789" y="5095295"/>
            <a:ext cx="3646804" cy="3213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80" dirty="0">
                <a:solidFill>
                  <a:srgbClr val="F59444"/>
                </a:solidFill>
                <a:latin typeface="Arial"/>
                <a:cs typeface="Arial"/>
              </a:rPr>
              <a:t>talents</a:t>
            </a:r>
            <a:r>
              <a:rPr sz="3500" b="1" spc="-125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500" b="1" spc="-90" dirty="0">
                <a:solidFill>
                  <a:srgbClr val="F59444"/>
                </a:solidFill>
                <a:latin typeface="Arial"/>
                <a:cs typeface="Arial"/>
              </a:rPr>
              <a:t>and</a:t>
            </a:r>
            <a:r>
              <a:rPr sz="3500" b="1" spc="-12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500" b="1" spc="-170" dirty="0">
                <a:solidFill>
                  <a:srgbClr val="F59444"/>
                </a:solidFill>
                <a:latin typeface="Arial"/>
                <a:cs typeface="Arial"/>
              </a:rPr>
              <a:t>skills</a:t>
            </a:r>
            <a:endParaRPr sz="3500">
              <a:latin typeface="Arial"/>
              <a:cs typeface="Arial"/>
            </a:endParaRPr>
          </a:p>
          <a:p>
            <a:pPr marL="590550" algn="just">
              <a:lnSpc>
                <a:spcPct val="100000"/>
              </a:lnSpc>
              <a:spcBef>
                <a:spcPts val="2005"/>
              </a:spcBef>
            </a:pPr>
            <a:r>
              <a:rPr sz="2300" spc="-95" dirty="0">
                <a:latin typeface="Lucida Sans Unicode"/>
                <a:cs typeface="Lucida Sans Unicode"/>
              </a:rPr>
              <a:t>b</a:t>
            </a:r>
            <a:r>
              <a:rPr sz="2300" spc="-60" dirty="0">
                <a:latin typeface="Lucida Sans Unicode"/>
                <a:cs typeface="Lucida Sans Unicode"/>
              </a:rPr>
              <a:t>e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-40" dirty="0">
                <a:latin typeface="Lucida Sans Unicode"/>
                <a:cs typeface="Lucida Sans Unicode"/>
              </a:rPr>
              <a:t>a</a:t>
            </a:r>
            <a:r>
              <a:rPr sz="2300" spc="-95" dirty="0">
                <a:latin typeface="Lucida Sans Unicode"/>
                <a:cs typeface="Lucida Sans Unicode"/>
              </a:rPr>
              <a:t>b</a:t>
            </a:r>
            <a:r>
              <a:rPr sz="2300" spc="-130" dirty="0">
                <a:latin typeface="Lucida Sans Unicode"/>
                <a:cs typeface="Lucida Sans Unicode"/>
              </a:rPr>
              <a:t>l</a:t>
            </a:r>
            <a:r>
              <a:rPr sz="2300" spc="-60" dirty="0">
                <a:latin typeface="Lucida Sans Unicode"/>
                <a:cs typeface="Lucida Sans Unicode"/>
              </a:rPr>
              <a:t>e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t</a:t>
            </a:r>
            <a:r>
              <a:rPr sz="2300" spc="-125" dirty="0">
                <a:latin typeface="Lucida Sans Unicode"/>
                <a:cs typeface="Lucida Sans Unicode"/>
              </a:rPr>
              <a:t>o</a:t>
            </a:r>
            <a:r>
              <a:rPr sz="2300" spc="-130" dirty="0">
                <a:latin typeface="Lucida Sans Unicode"/>
                <a:cs typeface="Lucida Sans Unicode"/>
              </a:rPr>
              <a:t> l</a:t>
            </a:r>
            <a:r>
              <a:rPr sz="2300" spc="-60" dirty="0">
                <a:latin typeface="Lucida Sans Unicode"/>
                <a:cs typeface="Lucida Sans Unicode"/>
              </a:rPr>
              <a:t>e</a:t>
            </a:r>
            <a:r>
              <a:rPr sz="2300" spc="-40" dirty="0">
                <a:latin typeface="Lucida Sans Unicode"/>
                <a:cs typeface="Lucida Sans Unicode"/>
              </a:rPr>
              <a:t>a</a:t>
            </a:r>
            <a:r>
              <a:rPr sz="2300" spc="-95" dirty="0">
                <a:latin typeface="Lucida Sans Unicode"/>
                <a:cs typeface="Lucida Sans Unicode"/>
              </a:rPr>
              <a:t>d</a:t>
            </a:r>
            <a:r>
              <a:rPr sz="2300" spc="-200" dirty="0">
                <a:latin typeface="Lucida Sans Unicode"/>
                <a:cs typeface="Lucida Sans Unicode"/>
              </a:rPr>
              <a:t>,</a:t>
            </a:r>
            <a:endParaRPr sz="2300">
              <a:latin typeface="Lucida Sans Unicode"/>
              <a:cs typeface="Lucida Sans Unicode"/>
            </a:endParaRPr>
          </a:p>
          <a:p>
            <a:pPr marL="514350" marR="30480" indent="75565" algn="just">
              <a:lnSpc>
                <a:spcPct val="116799"/>
              </a:lnSpc>
            </a:pPr>
            <a:r>
              <a:rPr sz="2300" spc="-95" dirty="0">
                <a:latin typeface="Lucida Sans Unicode"/>
                <a:cs typeface="Lucida Sans Unicode"/>
              </a:rPr>
              <a:t>p</a:t>
            </a:r>
            <a:r>
              <a:rPr sz="2300" spc="-40" dirty="0">
                <a:latin typeface="Lucida Sans Unicode"/>
                <a:cs typeface="Lucida Sans Unicode"/>
              </a:rPr>
              <a:t>a</a:t>
            </a:r>
            <a:r>
              <a:rPr sz="2300" spc="-10" dirty="0">
                <a:latin typeface="Lucida Sans Unicode"/>
                <a:cs typeface="Lucida Sans Unicode"/>
              </a:rPr>
              <a:t>y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-40" dirty="0">
                <a:latin typeface="Lucida Sans Unicode"/>
                <a:cs typeface="Lucida Sans Unicode"/>
              </a:rPr>
              <a:t>a</a:t>
            </a:r>
            <a:r>
              <a:rPr sz="2300" spc="-70" dirty="0">
                <a:latin typeface="Lucida Sans Unicode"/>
                <a:cs typeface="Lucida Sans Unicode"/>
              </a:rPr>
              <a:t>tt</a:t>
            </a:r>
            <a:r>
              <a:rPr sz="2300" spc="-60" dirty="0">
                <a:latin typeface="Lucida Sans Unicode"/>
                <a:cs typeface="Lucida Sans Unicode"/>
              </a:rPr>
              <a:t>e</a:t>
            </a:r>
            <a:r>
              <a:rPr sz="2300" spc="-110" dirty="0">
                <a:latin typeface="Lucida Sans Unicode"/>
                <a:cs typeface="Lucida Sans Unicode"/>
              </a:rPr>
              <a:t>n</a:t>
            </a:r>
            <a:r>
              <a:rPr sz="2300" spc="-70" dirty="0">
                <a:latin typeface="Lucida Sans Unicode"/>
                <a:cs typeface="Lucida Sans Unicode"/>
              </a:rPr>
              <a:t>t</a:t>
            </a:r>
            <a:r>
              <a:rPr sz="2300" spc="-130" dirty="0">
                <a:latin typeface="Lucida Sans Unicode"/>
                <a:cs typeface="Lucida Sans Unicode"/>
              </a:rPr>
              <a:t>i</a:t>
            </a:r>
            <a:r>
              <a:rPr sz="2300" spc="-125" dirty="0">
                <a:latin typeface="Lucida Sans Unicode"/>
                <a:cs typeface="Lucida Sans Unicode"/>
              </a:rPr>
              <a:t>o</a:t>
            </a:r>
            <a:r>
              <a:rPr sz="2300" spc="-110" dirty="0">
                <a:latin typeface="Lucida Sans Unicode"/>
                <a:cs typeface="Lucida Sans Unicode"/>
              </a:rPr>
              <a:t>n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t</a:t>
            </a:r>
            <a:r>
              <a:rPr sz="2300" spc="-125" dirty="0">
                <a:latin typeface="Lucida Sans Unicode"/>
                <a:cs typeface="Lucida Sans Unicode"/>
              </a:rPr>
              <a:t>o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-95" dirty="0">
                <a:latin typeface="Lucida Sans Unicode"/>
                <a:cs typeface="Lucida Sans Unicode"/>
              </a:rPr>
              <a:t>d</a:t>
            </a:r>
            <a:r>
              <a:rPr sz="2300" spc="-60" dirty="0">
                <a:latin typeface="Lucida Sans Unicode"/>
                <a:cs typeface="Lucida Sans Unicode"/>
              </a:rPr>
              <a:t>e</a:t>
            </a:r>
            <a:r>
              <a:rPr sz="2300" spc="-70" dirty="0">
                <a:latin typeface="Lucida Sans Unicode"/>
                <a:cs typeface="Lucida Sans Unicode"/>
              </a:rPr>
              <a:t>t</a:t>
            </a:r>
            <a:r>
              <a:rPr sz="2300" spc="-40" dirty="0">
                <a:latin typeface="Lucida Sans Unicode"/>
                <a:cs typeface="Lucida Sans Unicode"/>
              </a:rPr>
              <a:t>a</a:t>
            </a:r>
            <a:r>
              <a:rPr sz="2300" spc="-130" dirty="0">
                <a:latin typeface="Lucida Sans Unicode"/>
                <a:cs typeface="Lucida Sans Unicode"/>
              </a:rPr>
              <a:t>il</a:t>
            </a:r>
            <a:r>
              <a:rPr sz="2300" spc="-45" dirty="0">
                <a:latin typeface="Lucida Sans Unicode"/>
                <a:cs typeface="Lucida Sans Unicode"/>
              </a:rPr>
              <a:t>s  </a:t>
            </a:r>
            <a:r>
              <a:rPr sz="2300" spc="-110" dirty="0">
                <a:latin typeface="Lucida Sans Unicode"/>
                <a:cs typeface="Lucida Sans Unicode"/>
              </a:rPr>
              <a:t>h</a:t>
            </a:r>
            <a:r>
              <a:rPr sz="2300" spc="-40" dirty="0">
                <a:latin typeface="Lucida Sans Unicode"/>
                <a:cs typeface="Lucida Sans Unicode"/>
              </a:rPr>
              <a:t>a</a:t>
            </a:r>
            <a:r>
              <a:rPr sz="2300" dirty="0">
                <a:latin typeface="Lucida Sans Unicode"/>
                <a:cs typeface="Lucida Sans Unicode"/>
              </a:rPr>
              <a:t>v</a:t>
            </a:r>
            <a:r>
              <a:rPr sz="2300" spc="-60" dirty="0">
                <a:latin typeface="Lucida Sans Unicode"/>
                <a:cs typeface="Lucida Sans Unicode"/>
              </a:rPr>
              <a:t>e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t</a:t>
            </a:r>
            <a:r>
              <a:rPr sz="2300" spc="-110" dirty="0">
                <a:latin typeface="Lucida Sans Unicode"/>
                <a:cs typeface="Lucida Sans Unicode"/>
              </a:rPr>
              <a:t>h</a:t>
            </a:r>
            <a:r>
              <a:rPr sz="2300" spc="-60" dirty="0">
                <a:latin typeface="Lucida Sans Unicode"/>
                <a:cs typeface="Lucida Sans Unicode"/>
              </a:rPr>
              <a:t>e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-40" dirty="0">
                <a:latin typeface="Lucida Sans Unicode"/>
                <a:cs typeface="Lucida Sans Unicode"/>
              </a:rPr>
              <a:t>a</a:t>
            </a:r>
            <a:r>
              <a:rPr sz="2300" spc="-95" dirty="0">
                <a:latin typeface="Lucida Sans Unicode"/>
                <a:cs typeface="Lucida Sans Unicode"/>
              </a:rPr>
              <a:t>b</a:t>
            </a:r>
            <a:r>
              <a:rPr sz="2300" spc="-130" dirty="0">
                <a:latin typeface="Lucida Sans Unicode"/>
                <a:cs typeface="Lucida Sans Unicode"/>
              </a:rPr>
              <a:t>ili</a:t>
            </a:r>
            <a:r>
              <a:rPr sz="2300" spc="-70" dirty="0">
                <a:latin typeface="Lucida Sans Unicode"/>
                <a:cs typeface="Lucida Sans Unicode"/>
              </a:rPr>
              <a:t>t</a:t>
            </a:r>
            <a:r>
              <a:rPr sz="2300" spc="-10" dirty="0">
                <a:latin typeface="Lucida Sans Unicode"/>
                <a:cs typeface="Lucida Sans Unicode"/>
              </a:rPr>
              <a:t>y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t</a:t>
            </a:r>
            <a:r>
              <a:rPr sz="2300" spc="-125" dirty="0">
                <a:latin typeface="Lucida Sans Unicode"/>
                <a:cs typeface="Lucida Sans Unicode"/>
              </a:rPr>
              <a:t>o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-60" dirty="0">
                <a:latin typeface="Lucida Sans Unicode"/>
                <a:cs typeface="Lucida Sans Unicode"/>
              </a:rPr>
              <a:t>s</a:t>
            </a:r>
            <a:r>
              <a:rPr sz="2300" spc="-125" dirty="0">
                <a:latin typeface="Lucida Sans Unicode"/>
                <a:cs typeface="Lucida Sans Unicode"/>
              </a:rPr>
              <a:t>o</a:t>
            </a:r>
            <a:r>
              <a:rPr sz="2300" spc="-130" dirty="0">
                <a:latin typeface="Lucida Sans Unicode"/>
                <a:cs typeface="Lucida Sans Unicode"/>
              </a:rPr>
              <a:t>l</a:t>
            </a:r>
            <a:r>
              <a:rPr sz="2300" dirty="0">
                <a:latin typeface="Lucida Sans Unicode"/>
                <a:cs typeface="Lucida Sans Unicode"/>
              </a:rPr>
              <a:t>v</a:t>
            </a:r>
            <a:r>
              <a:rPr sz="2300" spc="-40" dirty="0">
                <a:latin typeface="Lucida Sans Unicode"/>
                <a:cs typeface="Lucida Sans Unicode"/>
              </a:rPr>
              <a:t>e  </a:t>
            </a:r>
            <a:r>
              <a:rPr sz="2300" spc="-105" dirty="0">
                <a:latin typeface="Lucida Sans Unicode"/>
                <a:cs typeface="Lucida Sans Unicode"/>
              </a:rPr>
              <a:t>problems</a:t>
            </a:r>
            <a:endParaRPr sz="2300">
              <a:latin typeface="Lucida Sans Unicode"/>
              <a:cs typeface="Lucida Sans Unicode"/>
            </a:endParaRPr>
          </a:p>
          <a:p>
            <a:pPr marL="514350" marR="5080" indent="75565" algn="just">
              <a:lnSpc>
                <a:spcPct val="116799"/>
              </a:lnSpc>
            </a:pPr>
            <a:r>
              <a:rPr sz="2300" spc="-65" dirty="0">
                <a:latin typeface="Lucida Sans Unicode"/>
                <a:cs typeface="Lucida Sans Unicode"/>
              </a:rPr>
              <a:t>c</a:t>
            </a:r>
            <a:r>
              <a:rPr sz="2300" spc="-125" dirty="0">
                <a:latin typeface="Lucida Sans Unicode"/>
                <a:cs typeface="Lucida Sans Unicode"/>
              </a:rPr>
              <a:t>o</a:t>
            </a:r>
            <a:r>
              <a:rPr sz="2300" spc="-170" dirty="0">
                <a:latin typeface="Lucida Sans Unicode"/>
                <a:cs typeface="Lucida Sans Unicode"/>
              </a:rPr>
              <a:t>mm</a:t>
            </a:r>
            <a:r>
              <a:rPr sz="2300" spc="-125" dirty="0">
                <a:latin typeface="Lucida Sans Unicode"/>
                <a:cs typeface="Lucida Sans Unicode"/>
              </a:rPr>
              <a:t>u</a:t>
            </a:r>
            <a:r>
              <a:rPr sz="2300" spc="-110" dirty="0">
                <a:latin typeface="Lucida Sans Unicode"/>
                <a:cs typeface="Lucida Sans Unicode"/>
              </a:rPr>
              <a:t>n</a:t>
            </a:r>
            <a:r>
              <a:rPr sz="2300" spc="-130" dirty="0">
                <a:latin typeface="Lucida Sans Unicode"/>
                <a:cs typeface="Lucida Sans Unicode"/>
              </a:rPr>
              <a:t>i</a:t>
            </a:r>
            <a:r>
              <a:rPr sz="2300" spc="-65" dirty="0">
                <a:latin typeface="Lucida Sans Unicode"/>
                <a:cs typeface="Lucida Sans Unicode"/>
              </a:rPr>
              <a:t>c</a:t>
            </a:r>
            <a:r>
              <a:rPr sz="2300" spc="-40" dirty="0">
                <a:latin typeface="Lucida Sans Unicode"/>
                <a:cs typeface="Lucida Sans Unicode"/>
              </a:rPr>
              <a:t>a</a:t>
            </a:r>
            <a:r>
              <a:rPr sz="2300" spc="-70" dirty="0">
                <a:latin typeface="Lucida Sans Unicode"/>
                <a:cs typeface="Lucida Sans Unicode"/>
              </a:rPr>
              <a:t>t</a:t>
            </a:r>
            <a:r>
              <a:rPr sz="2300" spc="-60" dirty="0">
                <a:latin typeface="Lucida Sans Unicode"/>
                <a:cs typeface="Lucida Sans Unicode"/>
              </a:rPr>
              <a:t>e</a:t>
            </a:r>
            <a:r>
              <a:rPr sz="2300" spc="-130" dirty="0">
                <a:latin typeface="Lucida Sans Unicode"/>
                <a:cs typeface="Lucida Sans Unicode"/>
              </a:rPr>
              <a:t> </a:t>
            </a:r>
            <a:r>
              <a:rPr sz="2300" spc="185" dirty="0">
                <a:latin typeface="Lucida Sans Unicode"/>
                <a:cs typeface="Lucida Sans Unicode"/>
              </a:rPr>
              <a:t>w</a:t>
            </a:r>
            <a:r>
              <a:rPr sz="2300" spc="-60" dirty="0">
                <a:latin typeface="Lucida Sans Unicode"/>
                <a:cs typeface="Lucida Sans Unicode"/>
              </a:rPr>
              <a:t>e</a:t>
            </a:r>
            <a:r>
              <a:rPr sz="2300" spc="-130" dirty="0">
                <a:latin typeface="Lucida Sans Unicode"/>
                <a:cs typeface="Lucida Sans Unicode"/>
              </a:rPr>
              <a:t>ll </a:t>
            </a:r>
            <a:r>
              <a:rPr sz="2300" spc="185" dirty="0">
                <a:latin typeface="Lucida Sans Unicode"/>
                <a:cs typeface="Lucida Sans Unicode"/>
              </a:rPr>
              <a:t>w</a:t>
            </a:r>
            <a:r>
              <a:rPr sz="2300" spc="-130" dirty="0">
                <a:latin typeface="Lucida Sans Unicode"/>
                <a:cs typeface="Lucida Sans Unicode"/>
              </a:rPr>
              <a:t>i</a:t>
            </a:r>
            <a:r>
              <a:rPr sz="2300" spc="-70" dirty="0">
                <a:latin typeface="Lucida Sans Unicode"/>
                <a:cs typeface="Lucida Sans Unicode"/>
              </a:rPr>
              <a:t>t</a:t>
            </a:r>
            <a:r>
              <a:rPr sz="2300" spc="-75" dirty="0">
                <a:latin typeface="Lucida Sans Unicode"/>
                <a:cs typeface="Lucida Sans Unicode"/>
              </a:rPr>
              <a:t>h  </a:t>
            </a:r>
            <a:r>
              <a:rPr sz="2300" spc="-110" dirty="0">
                <a:latin typeface="Lucida Sans Unicode"/>
                <a:cs typeface="Lucida Sans Unicode"/>
              </a:rPr>
              <a:t>people.</a:t>
            </a:r>
            <a:endParaRPr sz="2300">
              <a:latin typeface="Lucida Sans Unicode"/>
              <a:cs typeface="Lucida Sans Unicode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77436" y="6497359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77436" y="7668934"/>
            <a:ext cx="95250" cy="9524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245661" y="4668849"/>
            <a:ext cx="4458970" cy="360299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1614170">
              <a:lnSpc>
                <a:spcPts val="4200"/>
              </a:lnSpc>
              <a:spcBef>
                <a:spcPts val="570"/>
              </a:spcBef>
            </a:pPr>
            <a:r>
              <a:rPr sz="3800" b="1" spc="-65" dirty="0">
                <a:solidFill>
                  <a:srgbClr val="F59444"/>
                </a:solidFill>
                <a:latin typeface="Arial"/>
                <a:cs typeface="Arial"/>
              </a:rPr>
              <a:t>training </a:t>
            </a:r>
            <a:r>
              <a:rPr sz="3800" b="1" spc="-75" dirty="0">
                <a:solidFill>
                  <a:srgbClr val="F59444"/>
                </a:solidFill>
                <a:latin typeface="Arial"/>
                <a:cs typeface="Arial"/>
              </a:rPr>
              <a:t>and </a:t>
            </a:r>
            <a:r>
              <a:rPr sz="3800" b="1" spc="-7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800" b="1" spc="-285" dirty="0">
                <a:solidFill>
                  <a:srgbClr val="F59444"/>
                </a:solidFill>
                <a:latin typeface="Arial"/>
                <a:cs typeface="Arial"/>
              </a:rPr>
              <a:t>c</a:t>
            </a:r>
            <a:r>
              <a:rPr sz="3800" b="1" spc="-120" dirty="0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sz="3800" b="1" spc="-55" dirty="0">
                <a:solidFill>
                  <a:srgbClr val="F59444"/>
                </a:solidFill>
                <a:latin typeface="Arial"/>
                <a:cs typeface="Arial"/>
              </a:rPr>
              <a:t>r</a:t>
            </a:r>
            <a:r>
              <a:rPr sz="3800" b="1" spc="105" dirty="0">
                <a:solidFill>
                  <a:srgbClr val="F59444"/>
                </a:solidFill>
                <a:latin typeface="Arial"/>
                <a:cs typeface="Arial"/>
              </a:rPr>
              <a:t>t</a:t>
            </a:r>
            <a:r>
              <a:rPr sz="3800" b="1" spc="-125" dirty="0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sz="3800" b="1" spc="65" dirty="0">
                <a:solidFill>
                  <a:srgbClr val="F59444"/>
                </a:solidFill>
                <a:latin typeface="Arial"/>
                <a:cs typeface="Arial"/>
              </a:rPr>
              <a:t>f</a:t>
            </a:r>
            <a:r>
              <a:rPr sz="3800" b="1" spc="-125" dirty="0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sz="3800" b="1" spc="-285" dirty="0">
                <a:solidFill>
                  <a:srgbClr val="F59444"/>
                </a:solidFill>
                <a:latin typeface="Arial"/>
                <a:cs typeface="Arial"/>
              </a:rPr>
              <a:t>c</a:t>
            </a:r>
            <a:r>
              <a:rPr sz="3800" b="1" spc="-85" dirty="0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sz="3800" b="1" spc="105" dirty="0">
                <a:solidFill>
                  <a:srgbClr val="F59444"/>
                </a:solidFill>
                <a:latin typeface="Arial"/>
                <a:cs typeface="Arial"/>
              </a:rPr>
              <a:t>t</a:t>
            </a:r>
            <a:r>
              <a:rPr sz="3800" b="1" spc="-125" dirty="0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sz="3800" b="1" spc="-160" dirty="0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sz="3800" b="1" spc="-120" dirty="0">
                <a:solidFill>
                  <a:srgbClr val="F59444"/>
                </a:solidFill>
                <a:latin typeface="Arial"/>
                <a:cs typeface="Arial"/>
              </a:rPr>
              <a:t>n</a:t>
            </a:r>
            <a:r>
              <a:rPr sz="3800" b="1" spc="-254" dirty="0">
                <a:solidFill>
                  <a:srgbClr val="F59444"/>
                </a:solidFill>
                <a:latin typeface="Arial"/>
                <a:cs typeface="Arial"/>
              </a:rPr>
              <a:t>s</a:t>
            </a:r>
            <a:endParaRPr sz="3800">
              <a:latin typeface="Arial"/>
              <a:cs typeface="Arial"/>
            </a:endParaRPr>
          </a:p>
          <a:p>
            <a:pPr marL="492759" marR="833119" indent="72390">
              <a:lnSpc>
                <a:spcPct val="116500"/>
              </a:lnSpc>
              <a:spcBef>
                <a:spcPts val="3915"/>
              </a:spcBef>
            </a:pPr>
            <a:r>
              <a:rPr sz="2200" spc="-165" dirty="0">
                <a:latin typeface="Lucida Sans Unicode"/>
                <a:cs typeface="Lucida Sans Unicode"/>
              </a:rPr>
              <a:t>m</a:t>
            </a:r>
            <a:r>
              <a:rPr sz="2200" spc="-125" dirty="0">
                <a:latin typeface="Lucida Sans Unicode"/>
                <a:cs typeface="Lucida Sans Unicode"/>
              </a:rPr>
              <a:t>u</a:t>
            </a:r>
            <a:r>
              <a:rPr sz="2200" spc="-60" dirty="0">
                <a:latin typeface="Lucida Sans Unicode"/>
                <a:cs typeface="Lucida Sans Unicode"/>
              </a:rPr>
              <a:t>s</a:t>
            </a:r>
            <a:r>
              <a:rPr sz="2200" spc="-70" dirty="0">
                <a:latin typeface="Lucida Sans Unicode"/>
                <a:cs typeface="Lucida Sans Unicode"/>
              </a:rPr>
              <a:t>t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75" dirty="0">
                <a:latin typeface="Lucida Sans Unicode"/>
                <a:cs typeface="Lucida Sans Unicode"/>
              </a:rPr>
              <a:t>t</a:t>
            </a:r>
            <a:r>
              <a:rPr sz="2200" spc="-45" dirty="0">
                <a:latin typeface="Lucida Sans Unicode"/>
                <a:cs typeface="Lucida Sans Unicode"/>
              </a:rPr>
              <a:t>a</a:t>
            </a:r>
            <a:r>
              <a:rPr sz="2200" spc="-180" dirty="0">
                <a:latin typeface="Lucida Sans Unicode"/>
                <a:cs typeface="Lucida Sans Unicode"/>
              </a:rPr>
              <a:t>k</a:t>
            </a:r>
            <a:r>
              <a:rPr sz="2200" spc="-55" dirty="0">
                <a:latin typeface="Lucida Sans Unicode"/>
                <a:cs typeface="Lucida Sans Unicode"/>
              </a:rPr>
              <a:t>e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75" dirty="0">
                <a:latin typeface="Lucida Sans Unicode"/>
                <a:cs typeface="Lucida Sans Unicode"/>
              </a:rPr>
              <a:t>t</a:t>
            </a:r>
            <a:r>
              <a:rPr sz="2200" spc="-110" dirty="0">
                <a:latin typeface="Lucida Sans Unicode"/>
                <a:cs typeface="Lucida Sans Unicode"/>
              </a:rPr>
              <a:t>h</a:t>
            </a:r>
            <a:r>
              <a:rPr sz="2200" spc="-55" dirty="0">
                <a:latin typeface="Lucida Sans Unicode"/>
                <a:cs typeface="Lucida Sans Unicode"/>
              </a:rPr>
              <a:t>e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110" dirty="0">
                <a:latin typeface="Lucida Sans Unicode"/>
                <a:cs typeface="Lucida Sans Unicode"/>
              </a:rPr>
              <a:t>n</a:t>
            </a:r>
            <a:r>
              <a:rPr sz="2200" spc="-60" dirty="0">
                <a:latin typeface="Lucida Sans Unicode"/>
                <a:cs typeface="Lucida Sans Unicode"/>
              </a:rPr>
              <a:t>e</a:t>
            </a:r>
            <a:r>
              <a:rPr sz="2200" spc="-70" dirty="0">
                <a:latin typeface="Lucida Sans Unicode"/>
                <a:cs typeface="Lucida Sans Unicode"/>
              </a:rPr>
              <a:t>c</a:t>
            </a:r>
            <a:r>
              <a:rPr sz="2200" spc="-60" dirty="0">
                <a:latin typeface="Lucida Sans Unicode"/>
                <a:cs typeface="Lucida Sans Unicode"/>
              </a:rPr>
              <a:t>ess</a:t>
            </a:r>
            <a:r>
              <a:rPr sz="2200" spc="-45" dirty="0">
                <a:latin typeface="Lucida Sans Unicode"/>
                <a:cs typeface="Lucida Sans Unicode"/>
              </a:rPr>
              <a:t>a</a:t>
            </a:r>
            <a:r>
              <a:rPr sz="2200" spc="-120" dirty="0">
                <a:latin typeface="Lucida Sans Unicode"/>
                <a:cs typeface="Lucida Sans Unicode"/>
              </a:rPr>
              <a:t>r</a:t>
            </a:r>
            <a:r>
              <a:rPr sz="2200" spc="-5" dirty="0">
                <a:latin typeface="Lucida Sans Unicode"/>
                <a:cs typeface="Lucida Sans Unicode"/>
              </a:rPr>
              <a:t>y  </a:t>
            </a:r>
            <a:r>
              <a:rPr sz="2200" spc="-75" dirty="0">
                <a:latin typeface="Lucida Sans Unicode"/>
                <a:cs typeface="Lucida Sans Unicode"/>
              </a:rPr>
              <a:t>t</a:t>
            </a:r>
            <a:r>
              <a:rPr sz="2200" spc="-120" dirty="0">
                <a:latin typeface="Lucida Sans Unicode"/>
                <a:cs typeface="Lucida Sans Unicode"/>
              </a:rPr>
              <a:t>r</a:t>
            </a:r>
            <a:r>
              <a:rPr sz="2200" spc="-45" dirty="0">
                <a:latin typeface="Lucida Sans Unicode"/>
                <a:cs typeface="Lucida Sans Unicode"/>
              </a:rPr>
              <a:t>a</a:t>
            </a:r>
            <a:r>
              <a:rPr sz="2200" spc="-125" dirty="0">
                <a:latin typeface="Lucida Sans Unicode"/>
                <a:cs typeface="Lucida Sans Unicode"/>
              </a:rPr>
              <a:t>i</a:t>
            </a:r>
            <a:r>
              <a:rPr sz="2200" spc="-110" dirty="0">
                <a:latin typeface="Lucida Sans Unicode"/>
                <a:cs typeface="Lucida Sans Unicode"/>
              </a:rPr>
              <a:t>n</a:t>
            </a:r>
            <a:r>
              <a:rPr sz="2200" spc="-125" dirty="0">
                <a:latin typeface="Lucida Sans Unicode"/>
                <a:cs typeface="Lucida Sans Unicode"/>
              </a:rPr>
              <a:t>i</a:t>
            </a:r>
            <a:r>
              <a:rPr sz="2200" spc="-110" dirty="0">
                <a:latin typeface="Lucida Sans Unicode"/>
                <a:cs typeface="Lucida Sans Unicode"/>
              </a:rPr>
              <a:t>n</a:t>
            </a:r>
            <a:r>
              <a:rPr sz="2200" spc="-75" dirty="0">
                <a:latin typeface="Lucida Sans Unicode"/>
                <a:cs typeface="Lucida Sans Unicode"/>
              </a:rPr>
              <a:t>g</a:t>
            </a:r>
            <a:r>
              <a:rPr sz="2200" spc="-55" dirty="0">
                <a:latin typeface="Lucida Sans Unicode"/>
                <a:cs typeface="Lucida Sans Unicode"/>
              </a:rPr>
              <a:t>s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75" dirty="0">
                <a:latin typeface="Lucida Sans Unicode"/>
                <a:cs typeface="Lucida Sans Unicode"/>
              </a:rPr>
              <a:t>g</a:t>
            </a:r>
            <a:r>
              <a:rPr sz="2200" spc="-125" dirty="0">
                <a:latin typeface="Lucida Sans Unicode"/>
                <a:cs typeface="Lucida Sans Unicode"/>
              </a:rPr>
              <a:t>i</a:t>
            </a:r>
            <a:r>
              <a:rPr sz="2200" dirty="0">
                <a:latin typeface="Lucida Sans Unicode"/>
                <a:cs typeface="Lucida Sans Unicode"/>
              </a:rPr>
              <a:t>v</a:t>
            </a:r>
            <a:r>
              <a:rPr sz="2200" spc="-60" dirty="0">
                <a:latin typeface="Lucida Sans Unicode"/>
                <a:cs typeface="Lucida Sans Unicode"/>
              </a:rPr>
              <a:t>e</a:t>
            </a:r>
            <a:r>
              <a:rPr sz="2200" spc="-105" dirty="0">
                <a:latin typeface="Lucida Sans Unicode"/>
                <a:cs typeface="Lucida Sans Unicode"/>
              </a:rPr>
              <a:t>n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95" dirty="0">
                <a:latin typeface="Lucida Sans Unicode"/>
                <a:cs typeface="Lucida Sans Unicode"/>
              </a:rPr>
              <a:t>b</a:t>
            </a:r>
            <a:r>
              <a:rPr sz="2200" spc="-10" dirty="0">
                <a:latin typeface="Lucida Sans Unicode"/>
                <a:cs typeface="Lucida Sans Unicode"/>
              </a:rPr>
              <a:t>y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60" dirty="0">
                <a:latin typeface="Lucida Sans Unicode"/>
                <a:cs typeface="Lucida Sans Unicode"/>
              </a:rPr>
              <a:t>s</a:t>
            </a:r>
            <a:r>
              <a:rPr sz="2200" spc="-125" dirty="0">
                <a:latin typeface="Lucida Sans Unicode"/>
                <a:cs typeface="Lucida Sans Unicode"/>
              </a:rPr>
              <a:t>o</a:t>
            </a:r>
            <a:r>
              <a:rPr sz="2200" spc="-165" dirty="0">
                <a:latin typeface="Lucida Sans Unicode"/>
                <a:cs typeface="Lucida Sans Unicode"/>
              </a:rPr>
              <a:t>m</a:t>
            </a:r>
            <a:r>
              <a:rPr sz="2200" spc="-40" dirty="0">
                <a:latin typeface="Lucida Sans Unicode"/>
                <a:cs typeface="Lucida Sans Unicode"/>
              </a:rPr>
              <a:t>e  </a:t>
            </a:r>
            <a:r>
              <a:rPr sz="2200" spc="-100" dirty="0">
                <a:latin typeface="Lucida Sans Unicode"/>
                <a:cs typeface="Lucida Sans Unicode"/>
              </a:rPr>
              <a:t>institutions</a:t>
            </a:r>
            <a:endParaRPr sz="2200">
              <a:latin typeface="Lucida Sans Unicode"/>
              <a:cs typeface="Lucida Sans Unicode"/>
            </a:endParaRPr>
          </a:p>
          <a:p>
            <a:pPr marL="492759" marR="5080" indent="72390">
              <a:lnSpc>
                <a:spcPct val="116500"/>
              </a:lnSpc>
            </a:pPr>
            <a:r>
              <a:rPr sz="2200" spc="-110" dirty="0">
                <a:latin typeface="Lucida Sans Unicode"/>
                <a:cs typeface="Lucida Sans Unicode"/>
              </a:rPr>
              <a:t>h</a:t>
            </a:r>
            <a:r>
              <a:rPr sz="2200" spc="-45" dirty="0">
                <a:latin typeface="Lucida Sans Unicode"/>
                <a:cs typeface="Lucida Sans Unicode"/>
              </a:rPr>
              <a:t>a</a:t>
            </a:r>
            <a:r>
              <a:rPr sz="2200" dirty="0">
                <a:latin typeface="Lucida Sans Unicode"/>
                <a:cs typeface="Lucida Sans Unicode"/>
              </a:rPr>
              <a:t>v</a:t>
            </a:r>
            <a:r>
              <a:rPr sz="2200" spc="-55" dirty="0">
                <a:latin typeface="Lucida Sans Unicode"/>
                <a:cs typeface="Lucida Sans Unicode"/>
              </a:rPr>
              <a:t>e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60" dirty="0">
                <a:latin typeface="Lucida Sans Unicode"/>
                <a:cs typeface="Lucida Sans Unicode"/>
              </a:rPr>
              <a:t>s</a:t>
            </a:r>
            <a:r>
              <a:rPr sz="2200" spc="-125" dirty="0">
                <a:latin typeface="Lucida Sans Unicode"/>
                <a:cs typeface="Lucida Sans Unicode"/>
              </a:rPr>
              <a:t>o</a:t>
            </a:r>
            <a:r>
              <a:rPr sz="2200" spc="-165" dirty="0">
                <a:latin typeface="Lucida Sans Unicode"/>
                <a:cs typeface="Lucida Sans Unicode"/>
              </a:rPr>
              <a:t>m</a:t>
            </a:r>
            <a:r>
              <a:rPr sz="2200" spc="-55" dirty="0">
                <a:latin typeface="Lucida Sans Unicode"/>
                <a:cs typeface="Lucida Sans Unicode"/>
              </a:rPr>
              <a:t>e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70" dirty="0">
                <a:latin typeface="Lucida Sans Unicode"/>
                <a:cs typeface="Lucida Sans Unicode"/>
              </a:rPr>
              <a:t>c</a:t>
            </a:r>
            <a:r>
              <a:rPr sz="2200" spc="-60" dirty="0">
                <a:latin typeface="Lucida Sans Unicode"/>
                <a:cs typeface="Lucida Sans Unicode"/>
              </a:rPr>
              <a:t>e</a:t>
            </a:r>
            <a:r>
              <a:rPr sz="2200" spc="-120" dirty="0">
                <a:latin typeface="Lucida Sans Unicode"/>
                <a:cs typeface="Lucida Sans Unicode"/>
              </a:rPr>
              <a:t>r</a:t>
            </a:r>
            <a:r>
              <a:rPr sz="2200" spc="-75" dirty="0">
                <a:latin typeface="Lucida Sans Unicode"/>
                <a:cs typeface="Lucida Sans Unicode"/>
              </a:rPr>
              <a:t>t</a:t>
            </a:r>
            <a:r>
              <a:rPr sz="2200" spc="-125" dirty="0">
                <a:latin typeface="Lucida Sans Unicode"/>
                <a:cs typeface="Lucida Sans Unicode"/>
              </a:rPr>
              <a:t>i</a:t>
            </a:r>
            <a:r>
              <a:rPr sz="2200" spc="-85" dirty="0">
                <a:latin typeface="Lucida Sans Unicode"/>
                <a:cs typeface="Lucida Sans Unicode"/>
              </a:rPr>
              <a:t>f</a:t>
            </a:r>
            <a:r>
              <a:rPr sz="2200" spc="-125" dirty="0">
                <a:latin typeface="Lucida Sans Unicode"/>
                <a:cs typeface="Lucida Sans Unicode"/>
              </a:rPr>
              <a:t>i</a:t>
            </a:r>
            <a:r>
              <a:rPr sz="2200" spc="-70" dirty="0">
                <a:latin typeface="Lucida Sans Unicode"/>
                <a:cs typeface="Lucida Sans Unicode"/>
              </a:rPr>
              <a:t>c</a:t>
            </a:r>
            <a:r>
              <a:rPr sz="2200" spc="-45" dirty="0">
                <a:latin typeface="Lucida Sans Unicode"/>
                <a:cs typeface="Lucida Sans Unicode"/>
              </a:rPr>
              <a:t>a</a:t>
            </a:r>
            <a:r>
              <a:rPr sz="2200" spc="-75" dirty="0">
                <a:latin typeface="Lucida Sans Unicode"/>
                <a:cs typeface="Lucida Sans Unicode"/>
              </a:rPr>
              <a:t>t</a:t>
            </a:r>
            <a:r>
              <a:rPr sz="2200" spc="-60" dirty="0">
                <a:latin typeface="Lucida Sans Unicode"/>
                <a:cs typeface="Lucida Sans Unicode"/>
              </a:rPr>
              <a:t>e</a:t>
            </a:r>
            <a:r>
              <a:rPr sz="2200" spc="-55" dirty="0">
                <a:latin typeface="Lucida Sans Unicode"/>
                <a:cs typeface="Lucida Sans Unicode"/>
              </a:rPr>
              <a:t>s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75" dirty="0">
                <a:latin typeface="Lucida Sans Unicode"/>
                <a:cs typeface="Lucida Sans Unicode"/>
              </a:rPr>
              <a:t>g</a:t>
            </a:r>
            <a:r>
              <a:rPr sz="2200" spc="-125" dirty="0">
                <a:latin typeface="Lucida Sans Unicode"/>
                <a:cs typeface="Lucida Sans Unicode"/>
              </a:rPr>
              <a:t>i</a:t>
            </a:r>
            <a:r>
              <a:rPr sz="2200" dirty="0">
                <a:latin typeface="Lucida Sans Unicode"/>
                <a:cs typeface="Lucida Sans Unicode"/>
              </a:rPr>
              <a:t>v</a:t>
            </a:r>
            <a:r>
              <a:rPr sz="2200" spc="-60" dirty="0">
                <a:latin typeface="Lucida Sans Unicode"/>
                <a:cs typeface="Lucida Sans Unicode"/>
              </a:rPr>
              <a:t>e</a:t>
            </a:r>
            <a:r>
              <a:rPr sz="2200" spc="-105" dirty="0">
                <a:latin typeface="Lucida Sans Unicode"/>
                <a:cs typeface="Lucida Sans Unicode"/>
              </a:rPr>
              <a:t>n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45" dirty="0">
                <a:latin typeface="Lucida Sans Unicode"/>
                <a:cs typeface="Lucida Sans Unicode"/>
              </a:rPr>
              <a:t>a</a:t>
            </a:r>
            <a:r>
              <a:rPr sz="2200" spc="-60" dirty="0">
                <a:latin typeface="Lucida Sans Unicode"/>
                <a:cs typeface="Lucida Sans Unicode"/>
              </a:rPr>
              <a:t>t  </a:t>
            </a:r>
            <a:r>
              <a:rPr sz="2200" spc="-75" dirty="0">
                <a:latin typeface="Lucida Sans Unicode"/>
                <a:cs typeface="Lucida Sans Unicode"/>
              </a:rPr>
              <a:t>t</a:t>
            </a:r>
            <a:r>
              <a:rPr sz="2200" spc="-110" dirty="0">
                <a:latin typeface="Lucida Sans Unicode"/>
                <a:cs typeface="Lucida Sans Unicode"/>
              </a:rPr>
              <a:t>h</a:t>
            </a:r>
            <a:r>
              <a:rPr sz="2200" spc="-55" dirty="0">
                <a:latin typeface="Lucida Sans Unicode"/>
                <a:cs typeface="Lucida Sans Unicode"/>
              </a:rPr>
              <a:t>e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60" dirty="0">
                <a:latin typeface="Lucida Sans Unicode"/>
                <a:cs typeface="Lucida Sans Unicode"/>
              </a:rPr>
              <a:t>e</a:t>
            </a:r>
            <a:r>
              <a:rPr sz="2200" spc="-110" dirty="0">
                <a:latin typeface="Lucida Sans Unicode"/>
                <a:cs typeface="Lucida Sans Unicode"/>
              </a:rPr>
              <a:t>n</a:t>
            </a:r>
            <a:r>
              <a:rPr sz="2200" spc="-90" dirty="0">
                <a:latin typeface="Lucida Sans Unicode"/>
                <a:cs typeface="Lucida Sans Unicode"/>
              </a:rPr>
              <a:t>d</a:t>
            </a:r>
            <a:r>
              <a:rPr sz="2200" spc="-125" dirty="0">
                <a:latin typeface="Lucida Sans Unicode"/>
                <a:cs typeface="Lucida Sans Unicode"/>
              </a:rPr>
              <a:t> o</a:t>
            </a:r>
            <a:r>
              <a:rPr sz="2200" spc="-80" dirty="0">
                <a:latin typeface="Lucida Sans Unicode"/>
                <a:cs typeface="Lucida Sans Unicode"/>
              </a:rPr>
              <a:t>f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75" dirty="0">
                <a:latin typeface="Lucida Sans Unicode"/>
                <a:cs typeface="Lucida Sans Unicode"/>
              </a:rPr>
              <a:t>t</a:t>
            </a:r>
            <a:r>
              <a:rPr sz="2200" spc="-110" dirty="0">
                <a:latin typeface="Lucida Sans Unicode"/>
                <a:cs typeface="Lucida Sans Unicode"/>
              </a:rPr>
              <a:t>h</a:t>
            </a:r>
            <a:r>
              <a:rPr sz="2200" spc="-55" dirty="0">
                <a:latin typeface="Lucida Sans Unicode"/>
                <a:cs typeface="Lucida Sans Unicode"/>
              </a:rPr>
              <a:t>e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75" dirty="0">
                <a:latin typeface="Lucida Sans Unicode"/>
                <a:cs typeface="Lucida Sans Unicode"/>
              </a:rPr>
              <a:t>t</a:t>
            </a:r>
            <a:r>
              <a:rPr sz="2200" spc="-120" dirty="0">
                <a:latin typeface="Lucida Sans Unicode"/>
                <a:cs typeface="Lucida Sans Unicode"/>
              </a:rPr>
              <a:t>r</a:t>
            </a:r>
            <a:r>
              <a:rPr sz="2200" spc="-45" dirty="0">
                <a:latin typeface="Lucida Sans Unicode"/>
                <a:cs typeface="Lucida Sans Unicode"/>
              </a:rPr>
              <a:t>a</a:t>
            </a:r>
            <a:r>
              <a:rPr sz="2200" spc="-125" dirty="0">
                <a:latin typeface="Lucida Sans Unicode"/>
                <a:cs typeface="Lucida Sans Unicode"/>
              </a:rPr>
              <a:t>i</a:t>
            </a:r>
            <a:r>
              <a:rPr sz="2200" spc="-110" dirty="0">
                <a:latin typeface="Lucida Sans Unicode"/>
                <a:cs typeface="Lucida Sans Unicode"/>
              </a:rPr>
              <a:t>n</a:t>
            </a:r>
            <a:r>
              <a:rPr sz="2200" spc="-125" dirty="0">
                <a:latin typeface="Lucida Sans Unicode"/>
                <a:cs typeface="Lucida Sans Unicode"/>
              </a:rPr>
              <a:t>i</a:t>
            </a:r>
            <a:r>
              <a:rPr sz="2200" spc="-110" dirty="0">
                <a:latin typeface="Lucida Sans Unicode"/>
                <a:cs typeface="Lucida Sans Unicode"/>
              </a:rPr>
              <a:t>n</a:t>
            </a:r>
            <a:r>
              <a:rPr sz="2200" spc="-75" dirty="0">
                <a:latin typeface="Lucida Sans Unicode"/>
                <a:cs typeface="Lucida Sans Unicode"/>
              </a:rPr>
              <a:t>g</a:t>
            </a:r>
            <a:r>
              <a:rPr sz="2200" spc="-60" dirty="0">
                <a:latin typeface="Lucida Sans Unicode"/>
                <a:cs typeface="Lucida Sans Unicode"/>
              </a:rPr>
              <a:t>s</a:t>
            </a:r>
            <a:r>
              <a:rPr sz="2200" spc="-190" dirty="0"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796" y="0"/>
            <a:ext cx="8343900" cy="10244455"/>
            <a:chOff x="195796" y="0"/>
            <a:chExt cx="8343900" cy="10244455"/>
          </a:xfrm>
        </p:grpSpPr>
        <p:sp>
          <p:nvSpPr>
            <p:cNvPr id="3" name="object 3"/>
            <p:cNvSpPr/>
            <p:nvPr/>
          </p:nvSpPr>
          <p:spPr>
            <a:xfrm>
              <a:off x="195796" y="0"/>
              <a:ext cx="8343900" cy="10244455"/>
            </a:xfrm>
            <a:custGeom>
              <a:avLst/>
              <a:gdLst/>
              <a:ahLst/>
              <a:cxnLst/>
              <a:rect l="l" t="t" r="r" b="b"/>
              <a:pathLst>
                <a:path w="8343900" h="10244455">
                  <a:moveTo>
                    <a:pt x="0" y="0"/>
                  </a:moveTo>
                  <a:lnTo>
                    <a:pt x="8343875" y="0"/>
                  </a:lnTo>
                  <a:lnTo>
                    <a:pt x="8343875" y="10244042"/>
                  </a:lnTo>
                  <a:lnTo>
                    <a:pt x="0" y="10244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922" y="4719994"/>
              <a:ext cx="7248524" cy="486727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56255" y="3282827"/>
            <a:ext cx="6000750" cy="50958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800" y="571500"/>
            <a:ext cx="8337002" cy="2445541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 marR="5080">
              <a:lnSpc>
                <a:spcPts val="9000"/>
              </a:lnSpc>
              <a:spcBef>
                <a:spcPts val="1070"/>
              </a:spcBef>
            </a:pPr>
            <a:r>
              <a:rPr sz="7200" spc="-150" dirty="0">
                <a:solidFill>
                  <a:srgbClr val="40B861"/>
                </a:solidFill>
                <a:latin typeface="Tahoma"/>
                <a:cs typeface="Tahoma"/>
              </a:rPr>
              <a:t>PROJECT</a:t>
            </a:r>
            <a:r>
              <a:rPr sz="8000" spc="-150" dirty="0">
                <a:solidFill>
                  <a:srgbClr val="40B861"/>
                </a:solidFill>
                <a:latin typeface="Tahoma"/>
                <a:cs typeface="Tahoma"/>
              </a:rPr>
              <a:t>  </a:t>
            </a:r>
            <a:r>
              <a:rPr sz="7200" spc="-150" dirty="0">
                <a:solidFill>
                  <a:srgbClr val="40B861"/>
                </a:solidFill>
                <a:latin typeface="Tahoma"/>
                <a:cs typeface="Tahoma"/>
              </a:rPr>
              <a:t>STAKEHOLDERS</a:t>
            </a:r>
            <a:endParaRPr sz="8000" spc="-1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4228" y="934330"/>
            <a:ext cx="5462270" cy="1368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5199"/>
              </a:lnSpc>
              <a:spcBef>
                <a:spcPts val="95"/>
              </a:spcBef>
            </a:pPr>
            <a:r>
              <a:rPr sz="2550" spc="200" dirty="0">
                <a:solidFill>
                  <a:srgbClr val="FFFFFF"/>
                </a:solidFill>
                <a:latin typeface="Georgia"/>
                <a:cs typeface="Georgia"/>
              </a:rPr>
              <a:t>For </a:t>
            </a:r>
            <a:r>
              <a:rPr sz="2550" spc="190" dirty="0">
                <a:solidFill>
                  <a:srgbClr val="FFFFFF"/>
                </a:solidFill>
                <a:latin typeface="Georgia"/>
                <a:cs typeface="Georgia"/>
              </a:rPr>
              <a:t>example, </a:t>
            </a:r>
            <a:r>
              <a:rPr sz="2550" spc="195" dirty="0">
                <a:solidFill>
                  <a:srgbClr val="FFFFFF"/>
                </a:solidFill>
                <a:latin typeface="Georgia"/>
                <a:cs typeface="Georgia"/>
              </a:rPr>
              <a:t>customer, </a:t>
            </a:r>
            <a:r>
              <a:rPr sz="2550" spc="170" dirty="0">
                <a:solidFill>
                  <a:srgbClr val="FFFFFF"/>
                </a:solidFill>
                <a:latin typeface="Georgia"/>
                <a:cs typeface="Georgia"/>
              </a:rPr>
              <a:t>sponsor, </a:t>
            </a:r>
            <a:r>
              <a:rPr sz="2550" spc="-60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204" dirty="0">
                <a:solidFill>
                  <a:srgbClr val="FFFFFF"/>
                </a:solidFill>
                <a:latin typeface="Georgia"/>
                <a:cs typeface="Georgia"/>
              </a:rPr>
              <a:t>employee</a:t>
            </a:r>
            <a:r>
              <a:rPr sz="2550" spc="2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70" dirty="0">
                <a:solidFill>
                  <a:srgbClr val="FFFFFF"/>
                </a:solidFill>
                <a:latin typeface="Georgia"/>
                <a:cs typeface="Georgia"/>
              </a:rPr>
              <a:t>organization,</a:t>
            </a:r>
            <a:r>
              <a:rPr sz="2550" spc="20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65" dirty="0">
                <a:solidFill>
                  <a:srgbClr val="FFFFFF"/>
                </a:solidFill>
                <a:latin typeface="Georgia"/>
                <a:cs typeface="Georgia"/>
              </a:rPr>
              <a:t>public </a:t>
            </a:r>
            <a:r>
              <a:rPr sz="2550" spc="1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550" spc="140" dirty="0">
                <a:solidFill>
                  <a:srgbClr val="FFFFFF"/>
                </a:solidFill>
                <a:latin typeface="Georgia"/>
                <a:cs typeface="Georgia"/>
              </a:rPr>
              <a:t>institutions.</a:t>
            </a:r>
            <a:endParaRPr sz="255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0651" y="3448704"/>
            <a:ext cx="2638424" cy="26574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74840" y="3771947"/>
            <a:ext cx="2333624" cy="23336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19858" y="3943064"/>
            <a:ext cx="2676524" cy="24002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87650" y="1172386"/>
            <a:ext cx="8906678" cy="14747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9500" spc="-150" dirty="0" smtClean="0">
                <a:latin typeface="Tahoma"/>
                <a:cs typeface="Tahoma"/>
              </a:rPr>
              <a:t>CERT</a:t>
            </a:r>
            <a:r>
              <a:rPr lang="en-US" sz="9500" spc="-150" dirty="0" smtClean="0">
                <a:latin typeface="Tahoma"/>
                <a:cs typeface="Tahoma"/>
              </a:rPr>
              <a:t>I</a:t>
            </a:r>
            <a:r>
              <a:rPr sz="9500" spc="-150" dirty="0" smtClean="0">
                <a:latin typeface="Tahoma"/>
                <a:cs typeface="Tahoma"/>
              </a:rPr>
              <a:t>F</a:t>
            </a:r>
            <a:r>
              <a:rPr lang="en-US" sz="9500" spc="-150" dirty="0" smtClean="0">
                <a:latin typeface="Tahoma"/>
                <a:cs typeface="Tahoma"/>
              </a:rPr>
              <a:t>I</a:t>
            </a:r>
            <a:r>
              <a:rPr sz="9500" spc="-150" dirty="0" smtClean="0">
                <a:latin typeface="Tahoma"/>
                <a:cs typeface="Tahoma"/>
              </a:rPr>
              <a:t>CATES</a:t>
            </a:r>
            <a:endParaRPr sz="9500" spc="-1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0119" y="6967708"/>
            <a:ext cx="3602990" cy="11874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31775" marR="5080" indent="-219710">
              <a:lnSpc>
                <a:spcPts val="4350"/>
              </a:lnSpc>
              <a:spcBef>
                <a:spcPts val="620"/>
              </a:spcBef>
            </a:pPr>
            <a:r>
              <a:rPr sz="4000" b="1" spc="-90" dirty="0">
                <a:solidFill>
                  <a:srgbClr val="FFFFFF"/>
                </a:solidFill>
                <a:latin typeface="Arial"/>
                <a:cs typeface="Arial"/>
              </a:rPr>
              <a:t>Certified </a:t>
            </a:r>
            <a:r>
              <a:rPr sz="4000" b="1" spc="-170" dirty="0">
                <a:solidFill>
                  <a:srgbClr val="FFFFFF"/>
                </a:solidFill>
                <a:latin typeface="Arial"/>
                <a:cs typeface="Arial"/>
              </a:rPr>
              <a:t>Scrum </a:t>
            </a:r>
            <a:r>
              <a:rPr sz="4000" b="1" spc="-1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85" dirty="0">
                <a:solidFill>
                  <a:srgbClr val="FFFFFF"/>
                </a:solidFill>
                <a:latin typeface="Arial"/>
                <a:cs typeface="Arial"/>
              </a:rPr>
              <a:t>Master </a:t>
            </a:r>
            <a:r>
              <a:rPr sz="4000" b="1" spc="-70" dirty="0">
                <a:solidFill>
                  <a:srgbClr val="FFFFFF"/>
                </a:solidFill>
                <a:latin typeface="Arial"/>
                <a:cs typeface="Arial"/>
              </a:rPr>
              <a:t>(CSM)</a:t>
            </a:r>
            <a:endParaRPr sz="4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86889" y="6838227"/>
            <a:ext cx="4314825" cy="144272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 marR="5080" algn="ctr">
              <a:lnSpc>
                <a:spcPts val="3600"/>
              </a:lnSpc>
              <a:spcBef>
                <a:spcPts val="520"/>
              </a:spcBef>
            </a:pPr>
            <a:r>
              <a:rPr sz="3300" b="1" spc="-125" dirty="0">
                <a:solidFill>
                  <a:srgbClr val="FFFFFF"/>
                </a:solidFill>
                <a:latin typeface="Arial"/>
                <a:cs typeface="Arial"/>
              </a:rPr>
              <a:t>PRojects </a:t>
            </a:r>
            <a:r>
              <a:rPr sz="3300" b="1" spc="1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3300" b="1" spc="-105" dirty="0">
                <a:solidFill>
                  <a:srgbClr val="FFFFFF"/>
                </a:solidFill>
                <a:latin typeface="Arial"/>
                <a:cs typeface="Arial"/>
              </a:rPr>
              <a:t>Controlled </a:t>
            </a:r>
            <a:r>
              <a:rPr sz="3300" b="1" spc="-9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25" dirty="0">
                <a:solidFill>
                  <a:srgbClr val="FFFFFF"/>
                </a:solidFill>
                <a:latin typeface="Arial"/>
                <a:cs typeface="Arial"/>
              </a:rPr>
              <a:t>Environments </a:t>
            </a:r>
            <a:r>
              <a:rPr sz="33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70" dirty="0">
                <a:solidFill>
                  <a:srgbClr val="FFFFFF"/>
                </a:solidFill>
                <a:latin typeface="Arial"/>
                <a:cs typeface="Arial"/>
              </a:rPr>
              <a:t>(Prince2)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9801" y="6411447"/>
            <a:ext cx="3027680" cy="22923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 algn="ctr">
              <a:lnSpc>
                <a:spcPts val="4350"/>
              </a:lnSpc>
              <a:spcBef>
                <a:spcPts val="620"/>
              </a:spcBef>
            </a:pPr>
            <a:r>
              <a:rPr sz="4000" b="1" spc="-114" dirty="0">
                <a:solidFill>
                  <a:srgbClr val="FAFAFA"/>
                </a:solidFill>
                <a:latin typeface="Arial"/>
                <a:cs typeface="Arial"/>
              </a:rPr>
              <a:t>Project </a:t>
            </a:r>
            <a:r>
              <a:rPr sz="4000" b="1" spc="-110" dirty="0">
                <a:solidFill>
                  <a:srgbClr val="FAFAFA"/>
                </a:solidFill>
                <a:latin typeface="Arial"/>
                <a:cs typeface="Arial"/>
              </a:rPr>
              <a:t> </a:t>
            </a:r>
            <a:r>
              <a:rPr sz="4000" b="1" spc="-15" dirty="0">
                <a:solidFill>
                  <a:srgbClr val="FAFAFA"/>
                </a:solidFill>
                <a:latin typeface="Arial"/>
                <a:cs typeface="Arial"/>
              </a:rPr>
              <a:t>M</a:t>
            </a:r>
            <a:r>
              <a:rPr sz="4000" b="1" spc="-110" dirty="0">
                <a:solidFill>
                  <a:srgbClr val="FAFAFA"/>
                </a:solidFill>
                <a:latin typeface="Arial"/>
                <a:cs typeface="Arial"/>
              </a:rPr>
              <a:t>a</a:t>
            </a:r>
            <a:r>
              <a:rPr sz="4000" b="1" spc="-150" dirty="0">
                <a:solidFill>
                  <a:srgbClr val="FAFAFA"/>
                </a:solidFill>
                <a:latin typeface="Arial"/>
                <a:cs typeface="Arial"/>
              </a:rPr>
              <a:t>n</a:t>
            </a:r>
            <a:r>
              <a:rPr sz="4000" b="1" spc="-110" dirty="0">
                <a:solidFill>
                  <a:srgbClr val="FAFAFA"/>
                </a:solidFill>
                <a:latin typeface="Arial"/>
                <a:cs typeface="Arial"/>
              </a:rPr>
              <a:t>a</a:t>
            </a:r>
            <a:r>
              <a:rPr sz="4000" b="1" spc="-70" dirty="0">
                <a:solidFill>
                  <a:srgbClr val="FAFAFA"/>
                </a:solidFill>
                <a:latin typeface="Arial"/>
                <a:cs typeface="Arial"/>
              </a:rPr>
              <a:t>g</a:t>
            </a:r>
            <a:r>
              <a:rPr sz="4000" b="1" spc="-150" dirty="0">
                <a:solidFill>
                  <a:srgbClr val="FAFAFA"/>
                </a:solidFill>
                <a:latin typeface="Arial"/>
                <a:cs typeface="Arial"/>
              </a:rPr>
              <a:t>e</a:t>
            </a:r>
            <a:r>
              <a:rPr sz="4000" b="1" spc="-110" dirty="0">
                <a:solidFill>
                  <a:srgbClr val="FAFAFA"/>
                </a:solidFill>
                <a:latin typeface="Arial"/>
                <a:cs typeface="Arial"/>
              </a:rPr>
              <a:t>m</a:t>
            </a:r>
            <a:r>
              <a:rPr sz="4000" b="1" spc="-150" dirty="0">
                <a:solidFill>
                  <a:srgbClr val="FAFAFA"/>
                </a:solidFill>
                <a:latin typeface="Arial"/>
                <a:cs typeface="Arial"/>
              </a:rPr>
              <a:t>en</a:t>
            </a:r>
            <a:r>
              <a:rPr sz="4000" b="1" spc="125" dirty="0">
                <a:solidFill>
                  <a:srgbClr val="FAFAFA"/>
                </a:solidFill>
                <a:latin typeface="Arial"/>
                <a:cs typeface="Arial"/>
              </a:rPr>
              <a:t>t  </a:t>
            </a:r>
            <a:r>
              <a:rPr sz="4000" b="1" spc="-150" dirty="0">
                <a:solidFill>
                  <a:srgbClr val="FAFAFA"/>
                </a:solidFill>
                <a:latin typeface="Arial"/>
                <a:cs typeface="Arial"/>
              </a:rPr>
              <a:t>Professional </a:t>
            </a:r>
            <a:r>
              <a:rPr sz="4000" b="1" spc="-145" dirty="0">
                <a:solidFill>
                  <a:srgbClr val="FAFAFA"/>
                </a:solidFill>
                <a:latin typeface="Arial"/>
                <a:cs typeface="Arial"/>
              </a:rPr>
              <a:t> </a:t>
            </a:r>
            <a:r>
              <a:rPr sz="4000" b="1" spc="-15" dirty="0">
                <a:solidFill>
                  <a:srgbClr val="FAFAFA"/>
                </a:solidFill>
                <a:latin typeface="Arial"/>
                <a:cs typeface="Arial"/>
              </a:rPr>
              <a:t>(PMP)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0"/>
            <a:ext cx="3690981" cy="10287000"/>
            <a:chOff x="0" y="0"/>
            <a:chExt cx="3690981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3419475" cy="10287000"/>
            </a:xfrm>
            <a:custGeom>
              <a:avLst/>
              <a:gdLst/>
              <a:ahLst/>
              <a:cxnLst/>
              <a:rect l="l" t="t" r="r" b="b"/>
              <a:pathLst>
                <a:path w="3419475" h="10287000">
                  <a:moveTo>
                    <a:pt x="341947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3419474" y="0"/>
                  </a:lnTo>
                  <a:lnTo>
                    <a:pt x="3419474" y="10286999"/>
                  </a:lnTo>
                  <a:close/>
                </a:path>
              </a:pathLst>
            </a:custGeom>
            <a:solidFill>
              <a:srgbClr val="40B8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871316"/>
              <a:ext cx="3690981" cy="3352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12941" y="1669086"/>
              <a:ext cx="318135" cy="521970"/>
            </a:xfrm>
            <a:custGeom>
              <a:avLst/>
              <a:gdLst/>
              <a:ahLst/>
              <a:cxnLst/>
              <a:rect l="l" t="t" r="r" b="b"/>
              <a:pathLst>
                <a:path w="318135" h="521969">
                  <a:moveTo>
                    <a:pt x="315339" y="0"/>
                  </a:moveTo>
                  <a:lnTo>
                    <a:pt x="317831" y="1193"/>
                  </a:lnTo>
                </a:path>
                <a:path w="318135" h="521969">
                  <a:moveTo>
                    <a:pt x="0" y="520691"/>
                  </a:moveTo>
                  <a:lnTo>
                    <a:pt x="2492" y="521885"/>
                  </a:lnTo>
                </a:path>
              </a:pathLst>
            </a:custGeom>
            <a:ln w="14806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6620" y="286684"/>
              <a:ext cx="1215983" cy="262127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89376" y="1698171"/>
              <a:ext cx="313055" cy="521970"/>
            </a:xfrm>
            <a:custGeom>
              <a:avLst/>
              <a:gdLst/>
              <a:ahLst/>
              <a:cxnLst/>
              <a:rect l="l" t="t" r="r" b="b"/>
              <a:pathLst>
                <a:path w="313055" h="521969">
                  <a:moveTo>
                    <a:pt x="2451" y="0"/>
                  </a:moveTo>
                  <a:lnTo>
                    <a:pt x="0" y="1193"/>
                  </a:lnTo>
                </a:path>
                <a:path w="313055" h="521969">
                  <a:moveTo>
                    <a:pt x="312675" y="520691"/>
                  </a:moveTo>
                  <a:lnTo>
                    <a:pt x="310223" y="521885"/>
                  </a:lnTo>
                </a:path>
              </a:pathLst>
            </a:custGeom>
            <a:ln w="14711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976" y="283515"/>
              <a:ext cx="1582405" cy="265353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3071" y="283515"/>
              <a:ext cx="1456690" cy="1445260"/>
            </a:xfrm>
            <a:custGeom>
              <a:avLst/>
              <a:gdLst/>
              <a:ahLst/>
              <a:cxnLst/>
              <a:rect l="l" t="t" r="r" b="b"/>
              <a:pathLst>
                <a:path w="1456689" h="1445260">
                  <a:moveTo>
                    <a:pt x="727547" y="0"/>
                  </a:moveTo>
                  <a:lnTo>
                    <a:pt x="777360" y="1627"/>
                  </a:lnTo>
                  <a:lnTo>
                    <a:pt x="826282" y="6520"/>
                  </a:lnTo>
                  <a:lnTo>
                    <a:pt x="874203" y="14572"/>
                  </a:lnTo>
                  <a:lnTo>
                    <a:pt x="921014" y="25675"/>
                  </a:lnTo>
                  <a:lnTo>
                    <a:pt x="966607" y="39720"/>
                  </a:lnTo>
                  <a:lnTo>
                    <a:pt x="1010872" y="56599"/>
                  </a:lnTo>
                  <a:lnTo>
                    <a:pt x="1053700" y="76205"/>
                  </a:lnTo>
                  <a:lnTo>
                    <a:pt x="1094982" y="98430"/>
                  </a:lnTo>
                  <a:lnTo>
                    <a:pt x="1134610" y="123165"/>
                  </a:lnTo>
                  <a:lnTo>
                    <a:pt x="1172473" y="150303"/>
                  </a:lnTo>
                  <a:lnTo>
                    <a:pt x="1208464" y="179735"/>
                  </a:lnTo>
                  <a:lnTo>
                    <a:pt x="1242473" y="211353"/>
                  </a:lnTo>
                  <a:lnTo>
                    <a:pt x="1277184" y="248213"/>
                  </a:lnTo>
                  <a:lnTo>
                    <a:pt x="1309266" y="287406"/>
                  </a:lnTo>
                  <a:lnTo>
                    <a:pt x="1338576" y="328792"/>
                  </a:lnTo>
                  <a:lnTo>
                    <a:pt x="1364974" y="372231"/>
                  </a:lnTo>
                  <a:lnTo>
                    <a:pt x="1388317" y="417582"/>
                  </a:lnTo>
                  <a:lnTo>
                    <a:pt x="1408465" y="464706"/>
                  </a:lnTo>
                  <a:lnTo>
                    <a:pt x="1425275" y="513462"/>
                  </a:lnTo>
                  <a:lnTo>
                    <a:pt x="1438606" y="563711"/>
                  </a:lnTo>
                  <a:lnTo>
                    <a:pt x="1448317" y="615311"/>
                  </a:lnTo>
                  <a:lnTo>
                    <a:pt x="1454266" y="668122"/>
                  </a:lnTo>
                  <a:lnTo>
                    <a:pt x="1456310" y="722005"/>
                  </a:lnTo>
                  <a:lnTo>
                    <a:pt x="1454356" y="775892"/>
                  </a:lnTo>
                  <a:lnTo>
                    <a:pt x="1448497" y="828713"/>
                  </a:lnTo>
                  <a:lnTo>
                    <a:pt x="1438873" y="880330"/>
                  </a:lnTo>
                  <a:lnTo>
                    <a:pt x="1425626" y="930600"/>
                  </a:lnTo>
                  <a:lnTo>
                    <a:pt x="1408898" y="979385"/>
                  </a:lnTo>
                  <a:lnTo>
                    <a:pt x="1388830" y="1026543"/>
                  </a:lnTo>
                  <a:lnTo>
                    <a:pt x="1365563" y="1071933"/>
                  </a:lnTo>
                  <a:lnTo>
                    <a:pt x="1339238" y="1115417"/>
                  </a:lnTo>
                  <a:lnTo>
                    <a:pt x="1309998" y="1156852"/>
                  </a:lnTo>
                  <a:lnTo>
                    <a:pt x="1277982" y="1196099"/>
                  </a:lnTo>
                  <a:lnTo>
                    <a:pt x="1243333" y="1233017"/>
                  </a:lnTo>
                  <a:lnTo>
                    <a:pt x="1209377" y="1264692"/>
                  </a:lnTo>
                  <a:lnTo>
                    <a:pt x="1173436" y="1294185"/>
                  </a:lnTo>
                  <a:lnTo>
                    <a:pt x="1135618" y="1321386"/>
                  </a:lnTo>
                  <a:lnTo>
                    <a:pt x="1096032" y="1346187"/>
                  </a:lnTo>
                  <a:lnTo>
                    <a:pt x="1054788" y="1368481"/>
                  </a:lnTo>
                  <a:lnTo>
                    <a:pt x="1011993" y="1388159"/>
                  </a:lnTo>
                  <a:lnTo>
                    <a:pt x="967756" y="1405113"/>
                  </a:lnTo>
                  <a:lnTo>
                    <a:pt x="922188" y="1419235"/>
                  </a:lnTo>
                  <a:lnTo>
                    <a:pt x="875395" y="1430416"/>
                  </a:lnTo>
                  <a:lnTo>
                    <a:pt x="827487" y="1438549"/>
                  </a:lnTo>
                  <a:lnTo>
                    <a:pt x="778574" y="1443524"/>
                  </a:lnTo>
                  <a:lnTo>
                    <a:pt x="728763" y="1445235"/>
                  </a:lnTo>
                  <a:lnTo>
                    <a:pt x="678950" y="1443608"/>
                  </a:lnTo>
                  <a:lnTo>
                    <a:pt x="630028" y="1438715"/>
                  </a:lnTo>
                  <a:lnTo>
                    <a:pt x="582107" y="1430663"/>
                  </a:lnTo>
                  <a:lnTo>
                    <a:pt x="535295" y="1419560"/>
                  </a:lnTo>
                  <a:lnTo>
                    <a:pt x="489703" y="1405515"/>
                  </a:lnTo>
                  <a:lnTo>
                    <a:pt x="445438" y="1388635"/>
                  </a:lnTo>
                  <a:lnTo>
                    <a:pt x="402610" y="1369029"/>
                  </a:lnTo>
                  <a:lnTo>
                    <a:pt x="361328" y="1346805"/>
                  </a:lnTo>
                  <a:lnTo>
                    <a:pt x="321700" y="1322070"/>
                  </a:lnTo>
                  <a:lnTo>
                    <a:pt x="283837" y="1294932"/>
                  </a:lnTo>
                  <a:lnTo>
                    <a:pt x="247846" y="1265500"/>
                  </a:lnTo>
                  <a:lnTo>
                    <a:pt x="213837" y="1233882"/>
                  </a:lnTo>
                  <a:lnTo>
                    <a:pt x="179126" y="1197022"/>
                  </a:lnTo>
                  <a:lnTo>
                    <a:pt x="147044" y="1157829"/>
                  </a:lnTo>
                  <a:lnTo>
                    <a:pt x="117734" y="1116443"/>
                  </a:lnTo>
                  <a:lnTo>
                    <a:pt x="91336" y="1073004"/>
                  </a:lnTo>
                  <a:lnTo>
                    <a:pt x="67992" y="1027653"/>
                  </a:lnTo>
                  <a:lnTo>
                    <a:pt x="47845" y="980529"/>
                  </a:lnTo>
                  <a:lnTo>
                    <a:pt x="31035" y="931772"/>
                  </a:lnTo>
                  <a:lnTo>
                    <a:pt x="17703" y="881524"/>
                  </a:lnTo>
                  <a:lnTo>
                    <a:pt x="7993" y="829924"/>
                  </a:lnTo>
                  <a:lnTo>
                    <a:pt x="2044" y="777112"/>
                  </a:lnTo>
                  <a:lnTo>
                    <a:pt x="0" y="723229"/>
                  </a:lnTo>
                  <a:lnTo>
                    <a:pt x="1954" y="669343"/>
                  </a:lnTo>
                  <a:lnTo>
                    <a:pt x="7813" y="616521"/>
                  </a:lnTo>
                  <a:lnTo>
                    <a:pt x="17437" y="564905"/>
                  </a:lnTo>
                  <a:lnTo>
                    <a:pt x="30683" y="514634"/>
                  </a:lnTo>
                  <a:lnTo>
                    <a:pt x="47412" y="465850"/>
                  </a:lnTo>
                  <a:lnTo>
                    <a:pt x="67480" y="418692"/>
                  </a:lnTo>
                  <a:lnTo>
                    <a:pt x="90747" y="373301"/>
                  </a:lnTo>
                  <a:lnTo>
                    <a:pt x="117071" y="329818"/>
                  </a:lnTo>
                  <a:lnTo>
                    <a:pt x="146312" y="288383"/>
                  </a:lnTo>
                  <a:lnTo>
                    <a:pt x="178328" y="249136"/>
                  </a:lnTo>
                  <a:lnTo>
                    <a:pt x="212977" y="212218"/>
                  </a:lnTo>
                  <a:lnTo>
                    <a:pt x="246932" y="180543"/>
                  </a:lnTo>
                  <a:lnTo>
                    <a:pt x="282874" y="151050"/>
                  </a:lnTo>
                  <a:lnTo>
                    <a:pt x="320692" y="123849"/>
                  </a:lnTo>
                  <a:lnTo>
                    <a:pt x="360277" y="99047"/>
                  </a:lnTo>
                  <a:lnTo>
                    <a:pt x="401522" y="76754"/>
                  </a:lnTo>
                  <a:lnTo>
                    <a:pt x="444317" y="57076"/>
                  </a:lnTo>
                  <a:lnTo>
                    <a:pt x="488553" y="40122"/>
                  </a:lnTo>
                  <a:lnTo>
                    <a:pt x="534122" y="26000"/>
                  </a:lnTo>
                  <a:lnTo>
                    <a:pt x="580915" y="14819"/>
                  </a:lnTo>
                  <a:lnTo>
                    <a:pt x="628822" y="6686"/>
                  </a:lnTo>
                  <a:lnTo>
                    <a:pt x="677736" y="1710"/>
                  </a:lnTo>
                  <a:lnTo>
                    <a:pt x="727547" y="0"/>
                  </a:lnTo>
                  <a:close/>
                </a:path>
              </a:pathLst>
            </a:custGeom>
            <a:ln w="108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358" y="320933"/>
              <a:ext cx="1381493" cy="1370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0358" y="320933"/>
              <a:ext cx="1381760" cy="1371600"/>
            </a:xfrm>
            <a:custGeom>
              <a:avLst/>
              <a:gdLst/>
              <a:ahLst/>
              <a:cxnLst/>
              <a:rect l="l" t="t" r="r" b="b"/>
              <a:pathLst>
                <a:path w="1381760" h="1371600">
                  <a:moveTo>
                    <a:pt x="690168" y="0"/>
                  </a:moveTo>
                  <a:lnTo>
                    <a:pt x="741678" y="1839"/>
                  </a:lnTo>
                  <a:lnTo>
                    <a:pt x="792170" y="7354"/>
                  </a:lnTo>
                  <a:lnTo>
                    <a:pt x="841510" y="16413"/>
                  </a:lnTo>
                  <a:lnTo>
                    <a:pt x="889564" y="28883"/>
                  </a:lnTo>
                  <a:lnTo>
                    <a:pt x="936196" y="44630"/>
                  </a:lnTo>
                  <a:lnTo>
                    <a:pt x="981274" y="63522"/>
                  </a:lnTo>
                  <a:lnTo>
                    <a:pt x="1024663" y="85426"/>
                  </a:lnTo>
                  <a:lnTo>
                    <a:pt x="1066228" y="110207"/>
                  </a:lnTo>
                  <a:lnTo>
                    <a:pt x="1105836" y="137735"/>
                  </a:lnTo>
                  <a:lnTo>
                    <a:pt x="1143352" y="167875"/>
                  </a:lnTo>
                  <a:lnTo>
                    <a:pt x="1178641" y="200494"/>
                  </a:lnTo>
                  <a:lnTo>
                    <a:pt x="1211569" y="235459"/>
                  </a:lnTo>
                  <a:lnTo>
                    <a:pt x="1242003" y="272639"/>
                  </a:lnTo>
                  <a:lnTo>
                    <a:pt x="1269807" y="311898"/>
                  </a:lnTo>
                  <a:lnTo>
                    <a:pt x="1294849" y="353105"/>
                  </a:lnTo>
                  <a:lnTo>
                    <a:pt x="1316993" y="396126"/>
                  </a:lnTo>
                  <a:lnTo>
                    <a:pt x="1336106" y="440829"/>
                  </a:lnTo>
                  <a:lnTo>
                    <a:pt x="1352052" y="487080"/>
                  </a:lnTo>
                  <a:lnTo>
                    <a:pt x="1364699" y="534746"/>
                  </a:lnTo>
                  <a:lnTo>
                    <a:pt x="1373911" y="583695"/>
                  </a:lnTo>
                  <a:lnTo>
                    <a:pt x="1379554" y="633793"/>
                  </a:lnTo>
                  <a:lnTo>
                    <a:pt x="1381493" y="684907"/>
                  </a:lnTo>
                  <a:lnTo>
                    <a:pt x="1379640" y="736025"/>
                  </a:lnTo>
                  <a:lnTo>
                    <a:pt x="1374081" y="786132"/>
                  </a:lnTo>
                  <a:lnTo>
                    <a:pt x="1364952" y="835096"/>
                  </a:lnTo>
                  <a:lnTo>
                    <a:pt x="1352386" y="882784"/>
                  </a:lnTo>
                  <a:lnTo>
                    <a:pt x="1336517" y="929062"/>
                  </a:lnTo>
                  <a:lnTo>
                    <a:pt x="1317480" y="973796"/>
                  </a:lnTo>
                  <a:lnTo>
                    <a:pt x="1295408" y="1016855"/>
                  </a:lnTo>
                  <a:lnTo>
                    <a:pt x="1270436" y="1058103"/>
                  </a:lnTo>
                  <a:lnTo>
                    <a:pt x="1242698" y="1097409"/>
                  </a:lnTo>
                  <a:lnTo>
                    <a:pt x="1212327" y="1134640"/>
                  </a:lnTo>
                  <a:lnTo>
                    <a:pt x="1179458" y="1169660"/>
                  </a:lnTo>
                  <a:lnTo>
                    <a:pt x="1144224" y="1202339"/>
                  </a:lnTo>
                  <a:lnTo>
                    <a:pt x="1106759" y="1232541"/>
                  </a:lnTo>
                  <a:lnTo>
                    <a:pt x="1067198" y="1260135"/>
                  </a:lnTo>
                  <a:lnTo>
                    <a:pt x="1025674" y="1284987"/>
                  </a:lnTo>
                  <a:lnTo>
                    <a:pt x="982323" y="1306963"/>
                  </a:lnTo>
                  <a:lnTo>
                    <a:pt x="937277" y="1325930"/>
                  </a:lnTo>
                  <a:lnTo>
                    <a:pt x="890670" y="1341756"/>
                  </a:lnTo>
                  <a:lnTo>
                    <a:pt x="842638" y="1354306"/>
                  </a:lnTo>
                  <a:lnTo>
                    <a:pt x="793314" y="1363448"/>
                  </a:lnTo>
                  <a:lnTo>
                    <a:pt x="742831" y="1369048"/>
                  </a:lnTo>
                  <a:lnTo>
                    <a:pt x="691324" y="1370974"/>
                  </a:lnTo>
                  <a:lnTo>
                    <a:pt x="639814" y="1369134"/>
                  </a:lnTo>
                  <a:lnTo>
                    <a:pt x="589322" y="1363619"/>
                  </a:lnTo>
                  <a:lnTo>
                    <a:pt x="539983" y="1354560"/>
                  </a:lnTo>
                  <a:lnTo>
                    <a:pt x="491929" y="1342090"/>
                  </a:lnTo>
                  <a:lnTo>
                    <a:pt x="445296" y="1326343"/>
                  </a:lnTo>
                  <a:lnTo>
                    <a:pt x="400218" y="1307451"/>
                  </a:lnTo>
                  <a:lnTo>
                    <a:pt x="356830" y="1285547"/>
                  </a:lnTo>
                  <a:lnTo>
                    <a:pt x="315264" y="1260766"/>
                  </a:lnTo>
                  <a:lnTo>
                    <a:pt x="275657" y="1233238"/>
                  </a:lnTo>
                  <a:lnTo>
                    <a:pt x="238141" y="1203098"/>
                  </a:lnTo>
                  <a:lnTo>
                    <a:pt x="202852" y="1170479"/>
                  </a:lnTo>
                  <a:lnTo>
                    <a:pt x="169924" y="1135513"/>
                  </a:lnTo>
                  <a:lnTo>
                    <a:pt x="139490" y="1098334"/>
                  </a:lnTo>
                  <a:lnTo>
                    <a:pt x="111686" y="1059075"/>
                  </a:lnTo>
                  <a:lnTo>
                    <a:pt x="86644" y="1017868"/>
                  </a:lnTo>
                  <a:lnTo>
                    <a:pt x="64500" y="974847"/>
                  </a:lnTo>
                  <a:lnTo>
                    <a:pt x="45387" y="930144"/>
                  </a:lnTo>
                  <a:lnTo>
                    <a:pt x="29440" y="883893"/>
                  </a:lnTo>
                  <a:lnTo>
                    <a:pt x="16794" y="836227"/>
                  </a:lnTo>
                  <a:lnTo>
                    <a:pt x="7582" y="787278"/>
                  </a:lnTo>
                  <a:lnTo>
                    <a:pt x="1939" y="737180"/>
                  </a:lnTo>
                  <a:lnTo>
                    <a:pt x="0" y="686066"/>
                  </a:lnTo>
                  <a:lnTo>
                    <a:pt x="1853" y="634948"/>
                  </a:lnTo>
                  <a:lnTo>
                    <a:pt x="7412" y="584841"/>
                  </a:lnTo>
                  <a:lnTo>
                    <a:pt x="16541" y="535877"/>
                  </a:lnTo>
                  <a:lnTo>
                    <a:pt x="29107" y="488189"/>
                  </a:lnTo>
                  <a:lnTo>
                    <a:pt x="44975" y="441911"/>
                  </a:lnTo>
                  <a:lnTo>
                    <a:pt x="64013" y="397177"/>
                  </a:lnTo>
                  <a:lnTo>
                    <a:pt x="86084" y="354118"/>
                  </a:lnTo>
                  <a:lnTo>
                    <a:pt x="111056" y="312870"/>
                  </a:lnTo>
                  <a:lnTo>
                    <a:pt x="138795" y="273564"/>
                  </a:lnTo>
                  <a:lnTo>
                    <a:pt x="169166" y="236333"/>
                  </a:lnTo>
                  <a:lnTo>
                    <a:pt x="202034" y="201313"/>
                  </a:lnTo>
                  <a:lnTo>
                    <a:pt x="237269" y="168634"/>
                  </a:lnTo>
                  <a:lnTo>
                    <a:pt x="274734" y="138432"/>
                  </a:lnTo>
                  <a:lnTo>
                    <a:pt x="314295" y="110838"/>
                  </a:lnTo>
                  <a:lnTo>
                    <a:pt x="355818" y="85986"/>
                  </a:lnTo>
                  <a:lnTo>
                    <a:pt x="399170" y="64010"/>
                  </a:lnTo>
                  <a:lnTo>
                    <a:pt x="444216" y="45043"/>
                  </a:lnTo>
                  <a:lnTo>
                    <a:pt x="490822" y="29217"/>
                  </a:lnTo>
                  <a:lnTo>
                    <a:pt x="538855" y="16667"/>
                  </a:lnTo>
                  <a:lnTo>
                    <a:pt x="588179" y="7525"/>
                  </a:lnTo>
                  <a:lnTo>
                    <a:pt x="638662" y="1925"/>
                  </a:lnTo>
                  <a:lnTo>
                    <a:pt x="690168" y="0"/>
                  </a:lnTo>
                  <a:close/>
                </a:path>
              </a:pathLst>
            </a:custGeom>
            <a:ln w="103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330602" y="2848636"/>
            <a:ext cx="12846050" cy="322780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2500" b="1" spc="455" dirty="0">
                <a:solidFill>
                  <a:srgbClr val="DE6B2D"/>
                </a:solidFill>
                <a:latin typeface="Cambria"/>
                <a:cs typeface="Cambria"/>
              </a:rPr>
              <a:t>PMI</a:t>
            </a:r>
            <a:r>
              <a:rPr sz="2500" b="1" spc="32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DE6B2D"/>
                </a:solidFill>
                <a:latin typeface="Cambria"/>
                <a:cs typeface="Cambria"/>
              </a:rPr>
              <a:t>calls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35" dirty="0">
                <a:solidFill>
                  <a:srgbClr val="DE6B2D"/>
                </a:solidFill>
                <a:latin typeface="Cambria"/>
                <a:cs typeface="Cambria"/>
              </a:rPr>
              <a:t>its</a:t>
            </a:r>
            <a:r>
              <a:rPr sz="2500" b="1" spc="32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45" dirty="0">
                <a:solidFill>
                  <a:srgbClr val="DE6B2D"/>
                </a:solidFill>
                <a:latin typeface="Cambria"/>
                <a:cs typeface="Cambria"/>
              </a:rPr>
              <a:t>internationally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85" dirty="0">
                <a:solidFill>
                  <a:srgbClr val="DE6B2D"/>
                </a:solidFill>
                <a:latin typeface="Cambria"/>
                <a:cs typeface="Cambria"/>
              </a:rPr>
              <a:t>recognized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0" dirty="0">
                <a:solidFill>
                  <a:srgbClr val="DE6B2D"/>
                </a:solidFill>
                <a:latin typeface="Cambria"/>
                <a:cs typeface="Cambria"/>
              </a:rPr>
              <a:t>certification</a:t>
            </a:r>
            <a:r>
              <a:rPr sz="2500" b="1" spc="32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“the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300" dirty="0">
                <a:solidFill>
                  <a:srgbClr val="DE6B2D"/>
                </a:solidFill>
                <a:latin typeface="Cambria"/>
                <a:cs typeface="Cambria"/>
              </a:rPr>
              <a:t>gold </a:t>
            </a:r>
            <a:r>
              <a:rPr sz="2500" b="1" spc="30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70" dirty="0">
                <a:solidFill>
                  <a:srgbClr val="DE6B2D"/>
                </a:solidFill>
                <a:latin typeface="Cambria"/>
                <a:cs typeface="Cambria"/>
              </a:rPr>
              <a:t>standard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DE6B2D"/>
                </a:solidFill>
                <a:latin typeface="Cambria"/>
                <a:cs typeface="Cambria"/>
              </a:rPr>
              <a:t>of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50" dirty="0">
                <a:solidFill>
                  <a:srgbClr val="DE6B2D"/>
                </a:solidFill>
                <a:latin typeface="Cambria"/>
                <a:cs typeface="Cambria"/>
              </a:rPr>
              <a:t>project</a:t>
            </a:r>
            <a:r>
              <a:rPr sz="2500" b="1" spc="34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350" dirty="0">
                <a:solidFill>
                  <a:srgbClr val="DE6B2D"/>
                </a:solidFill>
                <a:latin typeface="Cambria"/>
                <a:cs typeface="Cambria"/>
              </a:rPr>
              <a:t>management</a:t>
            </a:r>
            <a:r>
              <a:rPr sz="2500" b="1" spc="350" dirty="0" smtClean="0">
                <a:solidFill>
                  <a:srgbClr val="DE6B2D"/>
                </a:solidFill>
                <a:latin typeface="Cambria"/>
                <a:cs typeface="Cambria"/>
              </a:rPr>
              <a:t>.</a:t>
            </a:r>
            <a:endParaRPr lang="en-US" sz="2500" b="1" spc="350" dirty="0" smtClean="0">
              <a:solidFill>
                <a:srgbClr val="DE6B2D"/>
              </a:solidFill>
              <a:latin typeface="Cambria"/>
              <a:cs typeface="Cambria"/>
            </a:endParaRPr>
          </a:p>
          <a:p>
            <a:pPr marL="355600" marR="5080" indent="-3429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2500" b="1" spc="350" dirty="0" smtClean="0">
              <a:solidFill>
                <a:srgbClr val="DE6B2D"/>
              </a:solidFill>
              <a:latin typeface="Cambria"/>
              <a:cs typeface="Cambria"/>
            </a:endParaRPr>
          </a:p>
          <a:p>
            <a:pPr marL="355600" marR="5080" indent="-3429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2500" b="1" spc="350" dirty="0">
              <a:solidFill>
                <a:srgbClr val="DE6B2D"/>
              </a:solidFill>
              <a:latin typeface="Cambria"/>
              <a:cs typeface="Cambria"/>
            </a:endParaRPr>
          </a:p>
          <a:p>
            <a:pPr marL="355600" marR="5080" indent="-3429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2500" b="1" spc="335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305" dirty="0" smtClean="0">
                <a:solidFill>
                  <a:srgbClr val="DE6B2D"/>
                </a:solidFill>
                <a:latin typeface="Cambria"/>
                <a:cs typeface="Cambria"/>
              </a:rPr>
              <a:t>The</a:t>
            </a:r>
            <a:r>
              <a:rPr sz="2500" b="1" spc="34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5" dirty="0" smtClean="0">
                <a:solidFill>
                  <a:srgbClr val="DE6B2D"/>
                </a:solidFill>
                <a:latin typeface="Cambria"/>
                <a:cs typeface="Cambria"/>
              </a:rPr>
              <a:t>Project</a:t>
            </a:r>
            <a:r>
              <a:rPr sz="2500" b="1" spc="335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365" dirty="0" smtClean="0">
                <a:solidFill>
                  <a:srgbClr val="DE6B2D"/>
                </a:solidFill>
                <a:latin typeface="Cambria"/>
                <a:cs typeface="Cambria"/>
              </a:rPr>
              <a:t>Management</a:t>
            </a:r>
            <a:r>
              <a:rPr sz="2500" b="1" spc="34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75" dirty="0" smtClean="0">
                <a:solidFill>
                  <a:srgbClr val="DE6B2D"/>
                </a:solidFill>
                <a:latin typeface="Cambria"/>
                <a:cs typeface="Cambria"/>
              </a:rPr>
              <a:t>Institute </a:t>
            </a:r>
            <a:r>
              <a:rPr sz="2500" b="1" spc="28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75" dirty="0" smtClean="0">
                <a:solidFill>
                  <a:srgbClr val="DE6B2D"/>
                </a:solidFill>
                <a:latin typeface="Cambria"/>
                <a:cs typeface="Cambria"/>
              </a:rPr>
              <a:t>does</a:t>
            </a:r>
            <a:r>
              <a:rPr sz="2500" b="1" spc="33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80" dirty="0" smtClean="0">
                <a:solidFill>
                  <a:srgbClr val="DE6B2D"/>
                </a:solidFill>
                <a:latin typeface="Cambria"/>
                <a:cs typeface="Cambria"/>
              </a:rPr>
              <a:t>not</a:t>
            </a:r>
            <a:r>
              <a:rPr sz="2500" b="1" spc="33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70" dirty="0" smtClean="0">
                <a:solidFill>
                  <a:srgbClr val="DE6B2D"/>
                </a:solidFill>
                <a:latin typeface="Cambria"/>
                <a:cs typeface="Cambria"/>
              </a:rPr>
              <a:t>endorse</a:t>
            </a:r>
            <a:r>
              <a:rPr sz="2500" b="1" spc="33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70" dirty="0" smtClean="0">
                <a:solidFill>
                  <a:srgbClr val="DE6B2D"/>
                </a:solidFill>
                <a:latin typeface="Cambria"/>
                <a:cs typeface="Cambria"/>
              </a:rPr>
              <a:t>specific</a:t>
            </a:r>
            <a:r>
              <a:rPr sz="2500" b="1" spc="33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04" dirty="0" smtClean="0">
                <a:solidFill>
                  <a:srgbClr val="DE6B2D"/>
                </a:solidFill>
                <a:latin typeface="Cambria"/>
                <a:cs typeface="Cambria"/>
              </a:rPr>
              <a:t>review</a:t>
            </a:r>
            <a:r>
              <a:rPr sz="2500" b="1" spc="33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85" dirty="0" smtClean="0">
                <a:solidFill>
                  <a:srgbClr val="DE6B2D"/>
                </a:solidFill>
                <a:latin typeface="Cambria"/>
                <a:cs typeface="Cambria"/>
              </a:rPr>
              <a:t>courses,</a:t>
            </a:r>
            <a:r>
              <a:rPr sz="2500" b="1" spc="33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75" dirty="0" smtClean="0">
                <a:solidFill>
                  <a:srgbClr val="DE6B2D"/>
                </a:solidFill>
                <a:latin typeface="Cambria"/>
                <a:cs typeface="Cambria"/>
              </a:rPr>
              <a:t>resources,</a:t>
            </a:r>
            <a:r>
              <a:rPr sz="2500" b="1" spc="33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75" dirty="0" smtClean="0">
                <a:solidFill>
                  <a:srgbClr val="DE6B2D"/>
                </a:solidFill>
                <a:latin typeface="Cambria"/>
                <a:cs typeface="Cambria"/>
              </a:rPr>
              <a:t>references,</a:t>
            </a:r>
            <a:r>
              <a:rPr sz="2500" b="1" spc="33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20" dirty="0" smtClean="0">
                <a:solidFill>
                  <a:srgbClr val="DE6B2D"/>
                </a:solidFill>
                <a:latin typeface="Cambria"/>
                <a:cs typeface="Cambria"/>
              </a:rPr>
              <a:t>or</a:t>
            </a:r>
            <a:r>
              <a:rPr sz="2500" b="1" spc="33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54" dirty="0" smtClean="0">
                <a:solidFill>
                  <a:srgbClr val="DE6B2D"/>
                </a:solidFill>
                <a:latin typeface="Cambria"/>
                <a:cs typeface="Cambria"/>
              </a:rPr>
              <a:t>any </a:t>
            </a:r>
            <a:r>
              <a:rPr sz="2500" b="1" spc="-54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5" dirty="0" smtClean="0">
                <a:solidFill>
                  <a:srgbClr val="DE6B2D"/>
                </a:solidFill>
                <a:latin typeface="Cambria"/>
                <a:cs typeface="Cambria"/>
              </a:rPr>
              <a:t>other</a:t>
            </a:r>
            <a:r>
              <a:rPr sz="2500" b="1" spc="33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5" dirty="0" smtClean="0">
                <a:solidFill>
                  <a:srgbClr val="DE6B2D"/>
                </a:solidFill>
                <a:latin typeface="Cambria"/>
                <a:cs typeface="Cambria"/>
              </a:rPr>
              <a:t>materials</a:t>
            </a:r>
            <a:r>
              <a:rPr sz="2500" b="1" spc="335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35" dirty="0" smtClean="0">
                <a:solidFill>
                  <a:srgbClr val="DE6B2D"/>
                </a:solidFill>
                <a:latin typeface="Cambria"/>
                <a:cs typeface="Cambria"/>
              </a:rPr>
              <a:t>for</a:t>
            </a:r>
            <a:r>
              <a:rPr sz="2500" b="1" spc="335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95" dirty="0" smtClean="0">
                <a:solidFill>
                  <a:srgbClr val="DE6B2D"/>
                </a:solidFill>
                <a:latin typeface="Cambria"/>
                <a:cs typeface="Cambria"/>
              </a:rPr>
              <a:t>the</a:t>
            </a:r>
            <a:r>
              <a:rPr sz="2500" b="1" spc="335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475" dirty="0" smtClean="0">
                <a:solidFill>
                  <a:srgbClr val="DE6B2D"/>
                </a:solidFill>
                <a:latin typeface="Cambria"/>
                <a:cs typeface="Cambria"/>
              </a:rPr>
              <a:t>PMP</a:t>
            </a:r>
            <a:r>
              <a:rPr sz="2500" b="1" spc="330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0" dirty="0" smtClean="0">
                <a:solidFill>
                  <a:srgbClr val="DE6B2D"/>
                </a:solidFill>
                <a:latin typeface="Cambria"/>
                <a:cs typeface="Cambria"/>
              </a:rPr>
              <a:t>certification</a:t>
            </a:r>
            <a:r>
              <a:rPr sz="2500" b="1" spc="335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54" dirty="0" smtClean="0">
                <a:solidFill>
                  <a:srgbClr val="DE6B2D"/>
                </a:solidFill>
                <a:latin typeface="Cambria"/>
                <a:cs typeface="Cambria"/>
              </a:rPr>
              <a:t>preparation.</a:t>
            </a:r>
            <a:r>
              <a:rPr sz="2500" b="1" spc="335" dirty="0" smtClean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endParaRPr sz="2500" dirty="0">
              <a:latin typeface="Cambria"/>
              <a:cs typeface="Cambri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38466" y="971589"/>
            <a:ext cx="4780915" cy="11874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92405" marR="5080" indent="-180340">
              <a:lnSpc>
                <a:spcPts val="4350"/>
              </a:lnSpc>
              <a:spcBef>
                <a:spcPts val="620"/>
              </a:spcBef>
            </a:pPr>
            <a:r>
              <a:rPr sz="4000" spc="-114" dirty="0">
                <a:solidFill>
                  <a:srgbClr val="40B861"/>
                </a:solidFill>
                <a:latin typeface="Arial"/>
                <a:cs typeface="Arial"/>
              </a:rPr>
              <a:t>Project </a:t>
            </a:r>
            <a:r>
              <a:rPr sz="4000" spc="-90" dirty="0">
                <a:solidFill>
                  <a:srgbClr val="40B861"/>
                </a:solidFill>
                <a:latin typeface="Arial"/>
                <a:cs typeface="Arial"/>
              </a:rPr>
              <a:t>Management </a:t>
            </a:r>
            <a:r>
              <a:rPr sz="4000" spc="-1100" dirty="0">
                <a:solidFill>
                  <a:srgbClr val="40B861"/>
                </a:solidFill>
                <a:latin typeface="Arial"/>
                <a:cs typeface="Arial"/>
              </a:rPr>
              <a:t> </a:t>
            </a:r>
            <a:r>
              <a:rPr sz="4000" spc="-150" dirty="0">
                <a:solidFill>
                  <a:srgbClr val="40B861"/>
                </a:solidFill>
                <a:latin typeface="Arial"/>
                <a:cs typeface="Arial"/>
              </a:rPr>
              <a:t>Professional</a:t>
            </a:r>
            <a:r>
              <a:rPr sz="4000" spc="-125" dirty="0">
                <a:solidFill>
                  <a:srgbClr val="40B861"/>
                </a:solidFill>
                <a:latin typeface="Arial"/>
                <a:cs typeface="Arial"/>
              </a:rPr>
              <a:t> </a:t>
            </a:r>
            <a:r>
              <a:rPr sz="4000" spc="-15" dirty="0">
                <a:solidFill>
                  <a:srgbClr val="40B861"/>
                </a:solidFill>
                <a:latin typeface="Arial"/>
                <a:cs typeface="Arial"/>
              </a:rPr>
              <a:t>(PMP)</a:t>
            </a:r>
            <a:endParaRPr sz="4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30602" y="6731616"/>
            <a:ext cx="12903835" cy="1816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marR="5080" indent="-342900">
              <a:lnSpc>
                <a:spcPct val="1175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sz="2500" b="1" spc="340" dirty="0">
                <a:solidFill>
                  <a:srgbClr val="DE6B2D"/>
                </a:solidFill>
                <a:latin typeface="Cambria"/>
                <a:cs typeface="Cambria"/>
              </a:rPr>
              <a:t>A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480" dirty="0">
                <a:solidFill>
                  <a:srgbClr val="DE6B2D"/>
                </a:solidFill>
                <a:latin typeface="Cambria"/>
                <a:cs typeface="Cambria"/>
              </a:rPr>
              <a:t>PMP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DE6B2D"/>
                </a:solidFill>
                <a:latin typeface="Cambria"/>
                <a:cs typeface="Cambria"/>
              </a:rPr>
              <a:t>certification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75" dirty="0">
                <a:solidFill>
                  <a:srgbClr val="DE6B2D"/>
                </a:solidFill>
                <a:latin typeface="Cambria"/>
                <a:cs typeface="Cambria"/>
              </a:rPr>
              <a:t>signifies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35" dirty="0">
                <a:solidFill>
                  <a:srgbClr val="DE6B2D"/>
                </a:solidFill>
                <a:latin typeface="Cambria"/>
                <a:cs typeface="Cambria"/>
              </a:rPr>
              <a:t>your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50" dirty="0">
                <a:solidFill>
                  <a:srgbClr val="DE6B2D"/>
                </a:solidFill>
                <a:latin typeface="Cambria"/>
                <a:cs typeface="Cambria"/>
              </a:rPr>
              <a:t>capability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DE6B2D"/>
                </a:solidFill>
                <a:latin typeface="Cambria"/>
                <a:cs typeface="Cambria"/>
              </a:rPr>
              <a:t>to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85" dirty="0">
                <a:solidFill>
                  <a:srgbClr val="DE6B2D"/>
                </a:solidFill>
                <a:latin typeface="Cambria"/>
                <a:cs typeface="Cambria"/>
              </a:rPr>
              <a:t>speak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300" dirty="0">
                <a:solidFill>
                  <a:srgbClr val="DE6B2D"/>
                </a:solidFill>
                <a:latin typeface="Cambria"/>
                <a:cs typeface="Cambria"/>
              </a:rPr>
              <a:t>the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90" dirty="0">
                <a:solidFill>
                  <a:srgbClr val="DE6B2D"/>
                </a:solidFill>
                <a:latin typeface="Cambria"/>
                <a:cs typeface="Cambria"/>
              </a:rPr>
              <a:t>global </a:t>
            </a:r>
            <a:r>
              <a:rPr sz="2500" b="1" spc="29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340" dirty="0">
                <a:solidFill>
                  <a:srgbClr val="DE6B2D"/>
                </a:solidFill>
                <a:latin typeface="Cambria"/>
                <a:cs typeface="Cambria"/>
              </a:rPr>
              <a:t>language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70" dirty="0">
                <a:solidFill>
                  <a:srgbClr val="DE6B2D"/>
                </a:solidFill>
                <a:latin typeface="Cambria"/>
                <a:cs typeface="Cambria"/>
              </a:rPr>
              <a:t>of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0" dirty="0">
                <a:solidFill>
                  <a:srgbClr val="DE6B2D"/>
                </a:solidFill>
                <a:latin typeface="Cambria"/>
                <a:cs typeface="Cambria"/>
              </a:rPr>
              <a:t>project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350" dirty="0">
                <a:solidFill>
                  <a:srgbClr val="DE6B2D"/>
                </a:solidFill>
                <a:latin typeface="Cambria"/>
                <a:cs typeface="Cambria"/>
              </a:rPr>
              <a:t>management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305" dirty="0">
                <a:solidFill>
                  <a:srgbClr val="DE6B2D"/>
                </a:solidFill>
                <a:latin typeface="Cambria"/>
                <a:cs typeface="Cambria"/>
              </a:rPr>
              <a:t>and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75" dirty="0">
                <a:solidFill>
                  <a:srgbClr val="DE6B2D"/>
                </a:solidFill>
                <a:latin typeface="Cambria"/>
                <a:cs typeface="Cambria"/>
              </a:rPr>
              <a:t>indicates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95" dirty="0">
                <a:solidFill>
                  <a:srgbClr val="DE6B2D"/>
                </a:solidFill>
                <a:latin typeface="Cambria"/>
                <a:cs typeface="Cambria"/>
              </a:rPr>
              <a:t>that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54" dirty="0">
                <a:solidFill>
                  <a:srgbClr val="DE6B2D"/>
                </a:solidFill>
                <a:latin typeface="Cambria"/>
                <a:cs typeface="Cambria"/>
              </a:rPr>
              <a:t>you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 can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29" dirty="0">
                <a:solidFill>
                  <a:srgbClr val="DE6B2D"/>
                </a:solidFill>
                <a:latin typeface="Cambria"/>
                <a:cs typeface="Cambria"/>
              </a:rPr>
              <a:t>work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90" dirty="0">
                <a:solidFill>
                  <a:srgbClr val="DE6B2D"/>
                </a:solidFill>
                <a:latin typeface="Cambria"/>
                <a:cs typeface="Cambria"/>
              </a:rPr>
              <a:t>as</a:t>
            </a:r>
            <a:r>
              <a:rPr sz="2500" b="1" spc="33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305" dirty="0">
                <a:solidFill>
                  <a:srgbClr val="DE6B2D"/>
                </a:solidFill>
                <a:latin typeface="Cambria"/>
                <a:cs typeface="Cambria"/>
              </a:rPr>
              <a:t>a </a:t>
            </a:r>
            <a:r>
              <a:rPr sz="2500" b="1" spc="31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0" dirty="0">
                <a:solidFill>
                  <a:srgbClr val="DE6B2D"/>
                </a:solidFill>
                <a:latin typeface="Cambria"/>
                <a:cs typeface="Cambria"/>
              </a:rPr>
              <a:t>project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 manager </a:t>
            </a:r>
            <a:r>
              <a:rPr sz="2500" b="1" spc="254" dirty="0">
                <a:solidFill>
                  <a:srgbClr val="DE6B2D"/>
                </a:solidFill>
                <a:latin typeface="Cambria"/>
                <a:cs typeface="Cambria"/>
              </a:rPr>
              <a:t>in</a:t>
            </a:r>
            <a:r>
              <a:rPr sz="2500" b="1" spc="34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15" dirty="0">
                <a:solidFill>
                  <a:srgbClr val="DE6B2D"/>
                </a:solidFill>
                <a:latin typeface="Cambria"/>
                <a:cs typeface="Cambria"/>
              </a:rPr>
              <a:t>virtually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0" dirty="0">
                <a:solidFill>
                  <a:srgbClr val="DE6B2D"/>
                </a:solidFill>
                <a:latin typeface="Cambria"/>
                <a:cs typeface="Cambria"/>
              </a:rPr>
              <a:t>any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50" dirty="0">
                <a:solidFill>
                  <a:srgbClr val="DE6B2D"/>
                </a:solidFill>
                <a:latin typeface="Cambria"/>
                <a:cs typeface="Cambria"/>
              </a:rPr>
              <a:t>industry</a:t>
            </a:r>
            <a:r>
              <a:rPr sz="2500" b="1" spc="34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DE6B2D"/>
                </a:solidFill>
                <a:latin typeface="Cambria"/>
                <a:cs typeface="Cambria"/>
              </a:rPr>
              <a:t>following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0" dirty="0">
                <a:solidFill>
                  <a:srgbClr val="DE6B2D"/>
                </a:solidFill>
                <a:latin typeface="Cambria"/>
                <a:cs typeface="Cambria"/>
              </a:rPr>
              <a:t>any</a:t>
            </a:r>
            <a:r>
              <a:rPr sz="2500" b="1" spc="33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95" dirty="0">
                <a:solidFill>
                  <a:srgbClr val="DE6B2D"/>
                </a:solidFill>
                <a:latin typeface="Cambria"/>
                <a:cs typeface="Cambria"/>
              </a:rPr>
              <a:t>methodology</a:t>
            </a:r>
            <a:r>
              <a:rPr sz="2500" b="1" spc="340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54" dirty="0">
                <a:solidFill>
                  <a:srgbClr val="DE6B2D"/>
                </a:solidFill>
                <a:latin typeface="Cambria"/>
                <a:cs typeface="Cambria"/>
              </a:rPr>
              <a:t>in </a:t>
            </a:r>
            <a:r>
              <a:rPr sz="2500" b="1" spc="-53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60" dirty="0">
                <a:solidFill>
                  <a:srgbClr val="DE6B2D"/>
                </a:solidFill>
                <a:latin typeface="Cambria"/>
                <a:cs typeface="Cambria"/>
              </a:rPr>
              <a:t>any</a:t>
            </a:r>
            <a:r>
              <a:rPr sz="2500" b="1" spc="325" dirty="0">
                <a:solidFill>
                  <a:srgbClr val="DE6B2D"/>
                </a:solidFill>
                <a:latin typeface="Cambria"/>
                <a:cs typeface="Cambria"/>
              </a:rPr>
              <a:t> </a:t>
            </a:r>
            <a:r>
              <a:rPr sz="2500" b="1" spc="275" dirty="0">
                <a:solidFill>
                  <a:srgbClr val="DE6B2D"/>
                </a:solidFill>
                <a:latin typeface="Cambria"/>
                <a:cs typeface="Cambria"/>
              </a:rPr>
              <a:t>location.</a:t>
            </a:r>
            <a:endParaRPr sz="25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09949" y="0"/>
            <a:ext cx="14878050" cy="10287000"/>
          </a:xfrm>
          <a:custGeom>
            <a:avLst/>
            <a:gdLst/>
            <a:ahLst/>
            <a:cxnLst/>
            <a:rect l="l" t="t" r="r" b="b"/>
            <a:pathLst>
              <a:path w="14878050" h="10287000">
                <a:moveTo>
                  <a:pt x="0" y="10286999"/>
                </a:moveTo>
                <a:lnTo>
                  <a:pt x="14878048" y="10286999"/>
                </a:lnTo>
                <a:lnTo>
                  <a:pt x="14878048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9"/>
            <a:ext cx="4174490" cy="10287635"/>
            <a:chOff x="0" y="59"/>
            <a:chExt cx="4174490" cy="10287635"/>
          </a:xfrm>
        </p:grpSpPr>
        <p:sp>
          <p:nvSpPr>
            <p:cNvPr id="4" name="object 4"/>
            <p:cNvSpPr/>
            <p:nvPr/>
          </p:nvSpPr>
          <p:spPr>
            <a:xfrm>
              <a:off x="0" y="59"/>
              <a:ext cx="3409950" cy="10287000"/>
            </a:xfrm>
            <a:custGeom>
              <a:avLst/>
              <a:gdLst/>
              <a:ahLst/>
              <a:cxnLst/>
              <a:rect l="l" t="t" r="r" b="b"/>
              <a:pathLst>
                <a:path w="3409950" h="10287000">
                  <a:moveTo>
                    <a:pt x="0" y="0"/>
                  </a:moveTo>
                  <a:lnTo>
                    <a:pt x="3409949" y="0"/>
                  </a:lnTo>
                  <a:lnTo>
                    <a:pt x="3409949" y="10286940"/>
                  </a:lnTo>
                  <a:lnTo>
                    <a:pt x="0" y="10286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6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9192" y="7497003"/>
              <a:ext cx="3915410" cy="2624455"/>
            </a:xfrm>
            <a:custGeom>
              <a:avLst/>
              <a:gdLst/>
              <a:ahLst/>
              <a:cxnLst/>
              <a:rect l="l" t="t" r="r" b="b"/>
              <a:pathLst>
                <a:path w="3915410" h="2624454">
                  <a:moveTo>
                    <a:pt x="3857447" y="2624225"/>
                  </a:moveTo>
                  <a:lnTo>
                    <a:pt x="57429" y="2624225"/>
                  </a:lnTo>
                  <a:lnTo>
                    <a:pt x="35093" y="2619707"/>
                  </a:lnTo>
                  <a:lnTo>
                    <a:pt x="16837" y="2607383"/>
                  </a:lnTo>
                  <a:lnTo>
                    <a:pt x="4519" y="2589101"/>
                  </a:lnTo>
                  <a:lnTo>
                    <a:pt x="0" y="2566708"/>
                  </a:lnTo>
                  <a:lnTo>
                    <a:pt x="0" y="57517"/>
                  </a:lnTo>
                  <a:lnTo>
                    <a:pt x="4519" y="35123"/>
                  </a:lnTo>
                  <a:lnTo>
                    <a:pt x="16840" y="16841"/>
                  </a:lnTo>
                  <a:lnTo>
                    <a:pt x="35106" y="4518"/>
                  </a:lnTo>
                  <a:lnTo>
                    <a:pt x="57458" y="0"/>
                  </a:lnTo>
                  <a:lnTo>
                    <a:pt x="3857476" y="0"/>
                  </a:lnTo>
                  <a:lnTo>
                    <a:pt x="3879786" y="4518"/>
                  </a:lnTo>
                  <a:lnTo>
                    <a:pt x="3898056" y="16841"/>
                  </a:lnTo>
                  <a:lnTo>
                    <a:pt x="3910401" y="35123"/>
                  </a:lnTo>
                  <a:lnTo>
                    <a:pt x="3914934" y="57517"/>
                  </a:lnTo>
                  <a:lnTo>
                    <a:pt x="3914906" y="2566708"/>
                  </a:lnTo>
                  <a:lnTo>
                    <a:pt x="3910372" y="2589101"/>
                  </a:lnTo>
                  <a:lnTo>
                    <a:pt x="3898027" y="2607383"/>
                  </a:lnTo>
                  <a:lnTo>
                    <a:pt x="3879757" y="2619707"/>
                  </a:lnTo>
                  <a:lnTo>
                    <a:pt x="3857447" y="2624225"/>
                  </a:lnTo>
                  <a:close/>
                </a:path>
              </a:pathLst>
            </a:custGeom>
            <a:solidFill>
              <a:srgbClr val="B5B1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2003" y="7837218"/>
              <a:ext cx="3349625" cy="1944370"/>
            </a:xfrm>
            <a:custGeom>
              <a:avLst/>
              <a:gdLst/>
              <a:ahLst/>
              <a:cxnLst/>
              <a:rect l="l" t="t" r="r" b="b"/>
              <a:pathLst>
                <a:path w="3349625" h="1944370">
                  <a:moveTo>
                    <a:pt x="2958107" y="1943795"/>
                  </a:moveTo>
                  <a:lnTo>
                    <a:pt x="391148" y="1943795"/>
                  </a:lnTo>
                  <a:lnTo>
                    <a:pt x="392136" y="1929039"/>
                  </a:lnTo>
                  <a:lnTo>
                    <a:pt x="392585" y="1914174"/>
                  </a:lnTo>
                  <a:lnTo>
                    <a:pt x="389141" y="1864235"/>
                  </a:lnTo>
                  <a:lnTo>
                    <a:pt x="379136" y="1816573"/>
                  </a:lnTo>
                  <a:lnTo>
                    <a:pt x="363061" y="1771710"/>
                  </a:lnTo>
                  <a:lnTo>
                    <a:pt x="341406" y="1730168"/>
                  </a:lnTo>
                  <a:lnTo>
                    <a:pt x="314664" y="1692470"/>
                  </a:lnTo>
                  <a:lnTo>
                    <a:pt x="283324" y="1659139"/>
                  </a:lnTo>
                  <a:lnTo>
                    <a:pt x="247877" y="1630696"/>
                  </a:lnTo>
                  <a:lnTo>
                    <a:pt x="208814" y="1607664"/>
                  </a:lnTo>
                  <a:lnTo>
                    <a:pt x="166626" y="1590566"/>
                  </a:lnTo>
                  <a:lnTo>
                    <a:pt x="121804" y="1579924"/>
                  </a:lnTo>
                  <a:lnTo>
                    <a:pt x="74839" y="1576260"/>
                  </a:lnTo>
                  <a:lnTo>
                    <a:pt x="55613" y="1576919"/>
                  </a:lnTo>
                  <a:lnTo>
                    <a:pt x="36724" y="1578831"/>
                  </a:lnTo>
                  <a:lnTo>
                    <a:pt x="18184" y="1581902"/>
                  </a:lnTo>
                  <a:lnTo>
                    <a:pt x="0" y="1586038"/>
                  </a:lnTo>
                  <a:lnTo>
                    <a:pt x="0" y="357757"/>
                  </a:lnTo>
                  <a:lnTo>
                    <a:pt x="18184" y="361893"/>
                  </a:lnTo>
                  <a:lnTo>
                    <a:pt x="36724" y="364965"/>
                  </a:lnTo>
                  <a:lnTo>
                    <a:pt x="55613" y="366877"/>
                  </a:lnTo>
                  <a:lnTo>
                    <a:pt x="74839" y="367535"/>
                  </a:lnTo>
                  <a:lnTo>
                    <a:pt x="121804" y="363871"/>
                  </a:lnTo>
                  <a:lnTo>
                    <a:pt x="166626" y="353229"/>
                  </a:lnTo>
                  <a:lnTo>
                    <a:pt x="208814" y="336131"/>
                  </a:lnTo>
                  <a:lnTo>
                    <a:pt x="247877" y="313100"/>
                  </a:lnTo>
                  <a:lnTo>
                    <a:pt x="283324" y="284657"/>
                  </a:lnTo>
                  <a:lnTo>
                    <a:pt x="314664" y="251325"/>
                  </a:lnTo>
                  <a:lnTo>
                    <a:pt x="341406" y="213627"/>
                  </a:lnTo>
                  <a:lnTo>
                    <a:pt x="363061" y="172085"/>
                  </a:lnTo>
                  <a:lnTo>
                    <a:pt x="379136" y="127222"/>
                  </a:lnTo>
                  <a:lnTo>
                    <a:pt x="389141" y="79560"/>
                  </a:lnTo>
                  <a:lnTo>
                    <a:pt x="392585" y="29621"/>
                  </a:lnTo>
                  <a:lnTo>
                    <a:pt x="392461" y="22182"/>
                  </a:lnTo>
                  <a:lnTo>
                    <a:pt x="391148" y="0"/>
                  </a:lnTo>
                  <a:lnTo>
                    <a:pt x="2958107" y="0"/>
                  </a:lnTo>
                  <a:lnTo>
                    <a:pt x="2957065" y="14756"/>
                  </a:lnTo>
                  <a:lnTo>
                    <a:pt x="2956670" y="29621"/>
                  </a:lnTo>
                  <a:lnTo>
                    <a:pt x="2960117" y="79560"/>
                  </a:lnTo>
                  <a:lnTo>
                    <a:pt x="2970131" y="127222"/>
                  </a:lnTo>
                  <a:lnTo>
                    <a:pt x="2986217" y="172085"/>
                  </a:lnTo>
                  <a:lnTo>
                    <a:pt x="3007885" y="213627"/>
                  </a:lnTo>
                  <a:lnTo>
                    <a:pt x="3034639" y="251325"/>
                  </a:lnTo>
                  <a:lnTo>
                    <a:pt x="3065989" y="284657"/>
                  </a:lnTo>
                  <a:lnTo>
                    <a:pt x="3101441" y="313100"/>
                  </a:lnTo>
                  <a:lnTo>
                    <a:pt x="3140503" y="336131"/>
                  </a:lnTo>
                  <a:lnTo>
                    <a:pt x="3182681" y="353229"/>
                  </a:lnTo>
                  <a:lnTo>
                    <a:pt x="3227482" y="363871"/>
                  </a:lnTo>
                  <a:lnTo>
                    <a:pt x="3274415" y="367535"/>
                  </a:lnTo>
                  <a:lnTo>
                    <a:pt x="3293644" y="366876"/>
                  </a:lnTo>
                  <a:lnTo>
                    <a:pt x="3312535" y="364964"/>
                  </a:lnTo>
                  <a:lnTo>
                    <a:pt x="3331077" y="361893"/>
                  </a:lnTo>
                  <a:lnTo>
                    <a:pt x="3349255" y="357757"/>
                  </a:lnTo>
                  <a:lnTo>
                    <a:pt x="3349255" y="1586038"/>
                  </a:lnTo>
                  <a:lnTo>
                    <a:pt x="3331077" y="1581902"/>
                  </a:lnTo>
                  <a:lnTo>
                    <a:pt x="3312535" y="1578830"/>
                  </a:lnTo>
                  <a:lnTo>
                    <a:pt x="3293644" y="1576918"/>
                  </a:lnTo>
                  <a:lnTo>
                    <a:pt x="3274415" y="1576260"/>
                  </a:lnTo>
                  <a:lnTo>
                    <a:pt x="3227482" y="1579924"/>
                  </a:lnTo>
                  <a:lnTo>
                    <a:pt x="3182681" y="1590565"/>
                  </a:lnTo>
                  <a:lnTo>
                    <a:pt x="3140503" y="1607664"/>
                  </a:lnTo>
                  <a:lnTo>
                    <a:pt x="3101441" y="1630695"/>
                  </a:lnTo>
                  <a:lnTo>
                    <a:pt x="3065989" y="1659138"/>
                  </a:lnTo>
                  <a:lnTo>
                    <a:pt x="3034639" y="1692470"/>
                  </a:lnTo>
                  <a:lnTo>
                    <a:pt x="3007885" y="1730168"/>
                  </a:lnTo>
                  <a:lnTo>
                    <a:pt x="2986217" y="1771710"/>
                  </a:lnTo>
                  <a:lnTo>
                    <a:pt x="2970131" y="1816573"/>
                  </a:lnTo>
                  <a:lnTo>
                    <a:pt x="2960117" y="1864235"/>
                  </a:lnTo>
                  <a:lnTo>
                    <a:pt x="2956670" y="1914174"/>
                  </a:lnTo>
                  <a:lnTo>
                    <a:pt x="2957065" y="1929039"/>
                  </a:lnTo>
                  <a:lnTo>
                    <a:pt x="2958107" y="19437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04000" y="9018766"/>
              <a:ext cx="916305" cy="963930"/>
            </a:xfrm>
            <a:custGeom>
              <a:avLst/>
              <a:gdLst/>
              <a:ahLst/>
              <a:cxnLst/>
              <a:rect l="l" t="t" r="r" b="b"/>
              <a:pathLst>
                <a:path w="916304" h="963929">
                  <a:moveTo>
                    <a:pt x="457800" y="963557"/>
                  </a:moveTo>
                  <a:lnTo>
                    <a:pt x="424041" y="950823"/>
                  </a:lnTo>
                  <a:lnTo>
                    <a:pt x="393177" y="921750"/>
                  </a:lnTo>
                  <a:lnTo>
                    <a:pt x="363202" y="890034"/>
                  </a:lnTo>
                  <a:lnTo>
                    <a:pt x="332110" y="869373"/>
                  </a:lnTo>
                  <a:lnTo>
                    <a:pt x="293839" y="867407"/>
                  </a:lnTo>
                  <a:lnTo>
                    <a:pt x="250680" y="875214"/>
                  </a:lnTo>
                  <a:lnTo>
                    <a:pt x="208949" y="880676"/>
                  </a:lnTo>
                  <a:lnTo>
                    <a:pt x="174960" y="871674"/>
                  </a:lnTo>
                  <a:lnTo>
                    <a:pt x="155669" y="841884"/>
                  </a:lnTo>
                  <a:lnTo>
                    <a:pt x="147865" y="800298"/>
                  </a:lnTo>
                  <a:lnTo>
                    <a:pt x="141974" y="756799"/>
                  </a:lnTo>
                  <a:lnTo>
                    <a:pt x="128419" y="721266"/>
                  </a:lnTo>
                  <a:lnTo>
                    <a:pt x="99001" y="697709"/>
                  </a:lnTo>
                  <a:lnTo>
                    <a:pt x="59523" y="678829"/>
                  </a:lnTo>
                  <a:lnTo>
                    <a:pt x="22388" y="658521"/>
                  </a:lnTo>
                  <a:lnTo>
                    <a:pt x="0" y="630677"/>
                  </a:lnTo>
                  <a:lnTo>
                    <a:pt x="2006" y="595897"/>
                  </a:lnTo>
                  <a:lnTo>
                    <a:pt x="20146" y="557989"/>
                  </a:lnTo>
                  <a:lnTo>
                    <a:pt x="40925" y="519219"/>
                  </a:lnTo>
                  <a:lnTo>
                    <a:pt x="50850" y="481851"/>
                  </a:lnTo>
                  <a:lnTo>
                    <a:pt x="40925" y="444399"/>
                  </a:lnTo>
                  <a:lnTo>
                    <a:pt x="20146" y="405586"/>
                  </a:lnTo>
                  <a:lnTo>
                    <a:pt x="2006" y="367663"/>
                  </a:lnTo>
                  <a:lnTo>
                    <a:pt x="0" y="332881"/>
                  </a:lnTo>
                  <a:lnTo>
                    <a:pt x="22388" y="305037"/>
                  </a:lnTo>
                  <a:lnTo>
                    <a:pt x="59523" y="284728"/>
                  </a:lnTo>
                  <a:lnTo>
                    <a:pt x="99001" y="265848"/>
                  </a:lnTo>
                  <a:lnTo>
                    <a:pt x="128419" y="242291"/>
                  </a:lnTo>
                  <a:lnTo>
                    <a:pt x="141974" y="206781"/>
                  </a:lnTo>
                  <a:lnTo>
                    <a:pt x="147865" y="163331"/>
                  </a:lnTo>
                  <a:lnTo>
                    <a:pt x="155669" y="121795"/>
                  </a:lnTo>
                  <a:lnTo>
                    <a:pt x="174960" y="92027"/>
                  </a:lnTo>
                  <a:lnTo>
                    <a:pt x="208949" y="82941"/>
                  </a:lnTo>
                  <a:lnTo>
                    <a:pt x="250680" y="88360"/>
                  </a:lnTo>
                  <a:lnTo>
                    <a:pt x="293839" y="96152"/>
                  </a:lnTo>
                  <a:lnTo>
                    <a:pt x="332110" y="94184"/>
                  </a:lnTo>
                  <a:lnTo>
                    <a:pt x="363202" y="73523"/>
                  </a:lnTo>
                  <a:lnTo>
                    <a:pt x="393177" y="41807"/>
                  </a:lnTo>
                  <a:lnTo>
                    <a:pt x="424041" y="12734"/>
                  </a:lnTo>
                  <a:lnTo>
                    <a:pt x="457800" y="0"/>
                  </a:lnTo>
                  <a:lnTo>
                    <a:pt x="491642" y="12734"/>
                  </a:lnTo>
                  <a:lnTo>
                    <a:pt x="522549" y="41807"/>
                  </a:lnTo>
                  <a:lnTo>
                    <a:pt x="552539" y="73523"/>
                  </a:lnTo>
                  <a:lnTo>
                    <a:pt x="583634" y="94184"/>
                  </a:lnTo>
                  <a:lnTo>
                    <a:pt x="621905" y="96152"/>
                  </a:lnTo>
                  <a:lnTo>
                    <a:pt x="665064" y="88361"/>
                  </a:lnTo>
                  <a:lnTo>
                    <a:pt x="706795" y="82941"/>
                  </a:lnTo>
                  <a:lnTo>
                    <a:pt x="740783" y="92027"/>
                  </a:lnTo>
                  <a:lnTo>
                    <a:pt x="760074" y="121734"/>
                  </a:lnTo>
                  <a:lnTo>
                    <a:pt x="767878" y="163277"/>
                  </a:lnTo>
                  <a:lnTo>
                    <a:pt x="773770" y="206761"/>
                  </a:lnTo>
                  <a:lnTo>
                    <a:pt x="787325" y="242291"/>
                  </a:lnTo>
                  <a:lnTo>
                    <a:pt x="816743" y="265849"/>
                  </a:lnTo>
                  <a:lnTo>
                    <a:pt x="856221" y="284728"/>
                  </a:lnTo>
                  <a:lnTo>
                    <a:pt x="893356" y="305037"/>
                  </a:lnTo>
                  <a:lnTo>
                    <a:pt x="915744" y="332881"/>
                  </a:lnTo>
                  <a:lnTo>
                    <a:pt x="913738" y="367663"/>
                  </a:lnTo>
                  <a:lnTo>
                    <a:pt x="895598" y="405586"/>
                  </a:lnTo>
                  <a:lnTo>
                    <a:pt x="874818" y="444399"/>
                  </a:lnTo>
                  <a:lnTo>
                    <a:pt x="864893" y="481850"/>
                  </a:lnTo>
                  <a:lnTo>
                    <a:pt x="874818" y="519218"/>
                  </a:lnTo>
                  <a:lnTo>
                    <a:pt x="895598" y="557989"/>
                  </a:lnTo>
                  <a:lnTo>
                    <a:pt x="913738" y="595896"/>
                  </a:lnTo>
                  <a:lnTo>
                    <a:pt x="915744" y="630676"/>
                  </a:lnTo>
                  <a:lnTo>
                    <a:pt x="893356" y="658520"/>
                  </a:lnTo>
                  <a:lnTo>
                    <a:pt x="856221" y="678829"/>
                  </a:lnTo>
                  <a:lnTo>
                    <a:pt x="816743" y="697708"/>
                  </a:lnTo>
                  <a:lnTo>
                    <a:pt x="787325" y="721266"/>
                  </a:lnTo>
                  <a:lnTo>
                    <a:pt x="773790" y="756796"/>
                  </a:lnTo>
                  <a:lnTo>
                    <a:pt x="767932" y="800280"/>
                  </a:lnTo>
                  <a:lnTo>
                    <a:pt x="760135" y="841823"/>
                  </a:lnTo>
                  <a:lnTo>
                    <a:pt x="740783" y="871530"/>
                  </a:lnTo>
                  <a:lnTo>
                    <a:pt x="706856" y="880616"/>
                  </a:lnTo>
                  <a:lnTo>
                    <a:pt x="665118" y="875196"/>
                  </a:lnTo>
                  <a:lnTo>
                    <a:pt x="621925" y="867405"/>
                  </a:lnTo>
                  <a:lnTo>
                    <a:pt x="583634" y="869373"/>
                  </a:lnTo>
                  <a:lnTo>
                    <a:pt x="552539" y="890034"/>
                  </a:lnTo>
                  <a:lnTo>
                    <a:pt x="522549" y="921749"/>
                  </a:lnTo>
                  <a:lnTo>
                    <a:pt x="491642" y="950823"/>
                  </a:lnTo>
                  <a:lnTo>
                    <a:pt x="457800" y="963557"/>
                  </a:lnTo>
                  <a:close/>
                </a:path>
              </a:pathLst>
            </a:custGeom>
            <a:solidFill>
              <a:srgbClr val="E9D9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76232" y="9885115"/>
              <a:ext cx="571500" cy="402590"/>
            </a:xfrm>
            <a:custGeom>
              <a:avLst/>
              <a:gdLst/>
              <a:ahLst/>
              <a:cxnLst/>
              <a:rect l="l" t="t" r="r" b="b"/>
              <a:pathLst>
                <a:path w="571500" h="402590">
                  <a:moveTo>
                    <a:pt x="40508" y="402050"/>
                  </a:moveTo>
                  <a:lnTo>
                    <a:pt x="34905" y="402050"/>
                  </a:lnTo>
                  <a:lnTo>
                    <a:pt x="29303" y="400900"/>
                  </a:lnTo>
                  <a:lnTo>
                    <a:pt x="1710" y="373181"/>
                  </a:lnTo>
                  <a:lnTo>
                    <a:pt x="0" y="361501"/>
                  </a:lnTo>
                  <a:lnTo>
                    <a:pt x="65215" y="11364"/>
                  </a:lnTo>
                  <a:lnTo>
                    <a:pt x="115186" y="1964"/>
                  </a:lnTo>
                  <a:lnTo>
                    <a:pt x="138805" y="20"/>
                  </a:lnTo>
                  <a:lnTo>
                    <a:pt x="159878" y="3024"/>
                  </a:lnTo>
                  <a:lnTo>
                    <a:pt x="190971" y="23685"/>
                  </a:lnTo>
                  <a:lnTo>
                    <a:pt x="220946" y="55401"/>
                  </a:lnTo>
                  <a:lnTo>
                    <a:pt x="251809" y="84474"/>
                  </a:lnTo>
                  <a:lnTo>
                    <a:pt x="285568" y="97209"/>
                  </a:lnTo>
                  <a:lnTo>
                    <a:pt x="319410" y="84474"/>
                  </a:lnTo>
                  <a:lnTo>
                    <a:pt x="350317" y="55401"/>
                  </a:lnTo>
                  <a:lnTo>
                    <a:pt x="380308" y="23686"/>
                  </a:lnTo>
                  <a:lnTo>
                    <a:pt x="411402" y="3024"/>
                  </a:lnTo>
                  <a:lnTo>
                    <a:pt x="432536" y="0"/>
                  </a:lnTo>
                  <a:lnTo>
                    <a:pt x="456148" y="1909"/>
                  </a:lnTo>
                  <a:lnTo>
                    <a:pt x="481052" y="6461"/>
                  </a:lnTo>
                  <a:lnTo>
                    <a:pt x="506065" y="11364"/>
                  </a:lnTo>
                  <a:lnTo>
                    <a:pt x="571280" y="361500"/>
                  </a:lnTo>
                  <a:lnTo>
                    <a:pt x="569570" y="373181"/>
                  </a:lnTo>
                  <a:lnTo>
                    <a:pt x="564709" y="383662"/>
                  </a:lnTo>
                  <a:lnTo>
                    <a:pt x="557100" y="392337"/>
                  </a:lnTo>
                  <a:lnTo>
                    <a:pt x="547148" y="398598"/>
                  </a:lnTo>
                  <a:lnTo>
                    <a:pt x="535823" y="401744"/>
                  </a:lnTo>
                  <a:lnTo>
                    <a:pt x="524308" y="401546"/>
                  </a:lnTo>
                  <a:lnTo>
                    <a:pt x="513333" y="398113"/>
                  </a:lnTo>
                  <a:lnTo>
                    <a:pt x="503623" y="391553"/>
                  </a:lnTo>
                  <a:lnTo>
                    <a:pt x="285568" y="268178"/>
                  </a:lnTo>
                  <a:lnTo>
                    <a:pt x="67801" y="391553"/>
                  </a:lnTo>
                  <a:lnTo>
                    <a:pt x="61637" y="396105"/>
                  </a:lnTo>
                  <a:lnTo>
                    <a:pt x="54908" y="399390"/>
                  </a:lnTo>
                  <a:lnTo>
                    <a:pt x="47802" y="401380"/>
                  </a:lnTo>
                  <a:lnTo>
                    <a:pt x="40508" y="402050"/>
                  </a:lnTo>
                  <a:close/>
                </a:path>
              </a:pathLst>
            </a:custGeom>
            <a:solidFill>
              <a:srgbClr val="52C4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40752" y="9179096"/>
              <a:ext cx="642620" cy="643255"/>
            </a:xfrm>
            <a:custGeom>
              <a:avLst/>
              <a:gdLst/>
              <a:ahLst/>
              <a:cxnLst/>
              <a:rect l="l" t="t" r="r" b="b"/>
              <a:pathLst>
                <a:path w="642620" h="643254">
                  <a:moveTo>
                    <a:pt x="321049" y="642899"/>
                  </a:moveTo>
                  <a:lnTo>
                    <a:pt x="273619" y="639413"/>
                  </a:lnTo>
                  <a:lnTo>
                    <a:pt x="228345" y="629288"/>
                  </a:lnTo>
                  <a:lnTo>
                    <a:pt x="185725" y="613021"/>
                  </a:lnTo>
                  <a:lnTo>
                    <a:pt x="146257" y="591110"/>
                  </a:lnTo>
                  <a:lnTo>
                    <a:pt x="110438" y="564053"/>
                  </a:lnTo>
                  <a:lnTo>
                    <a:pt x="78765" y="532348"/>
                  </a:lnTo>
                  <a:lnTo>
                    <a:pt x="51736" y="496492"/>
                  </a:lnTo>
                  <a:lnTo>
                    <a:pt x="29847" y="456984"/>
                  </a:lnTo>
                  <a:lnTo>
                    <a:pt x="13597" y="414320"/>
                  </a:lnTo>
                  <a:lnTo>
                    <a:pt x="3482" y="369000"/>
                  </a:lnTo>
                  <a:lnTo>
                    <a:pt x="0" y="321521"/>
                  </a:lnTo>
                  <a:lnTo>
                    <a:pt x="3482" y="274006"/>
                  </a:lnTo>
                  <a:lnTo>
                    <a:pt x="13597" y="228657"/>
                  </a:lnTo>
                  <a:lnTo>
                    <a:pt x="29847" y="185970"/>
                  </a:lnTo>
                  <a:lnTo>
                    <a:pt x="51736" y="146443"/>
                  </a:lnTo>
                  <a:lnTo>
                    <a:pt x="78765" y="110574"/>
                  </a:lnTo>
                  <a:lnTo>
                    <a:pt x="110438" y="78859"/>
                  </a:lnTo>
                  <a:lnTo>
                    <a:pt x="146257" y="51795"/>
                  </a:lnTo>
                  <a:lnTo>
                    <a:pt x="185725" y="29880"/>
                  </a:lnTo>
                  <a:lnTo>
                    <a:pt x="228344" y="13611"/>
                  </a:lnTo>
                  <a:lnTo>
                    <a:pt x="273618" y="3485"/>
                  </a:lnTo>
                  <a:lnTo>
                    <a:pt x="321049" y="0"/>
                  </a:lnTo>
                  <a:lnTo>
                    <a:pt x="368515" y="3485"/>
                  </a:lnTo>
                  <a:lnTo>
                    <a:pt x="413819" y="13611"/>
                  </a:lnTo>
                  <a:lnTo>
                    <a:pt x="456462" y="29880"/>
                  </a:lnTo>
                  <a:lnTo>
                    <a:pt x="495948" y="51795"/>
                  </a:lnTo>
                  <a:lnTo>
                    <a:pt x="531781" y="78859"/>
                  </a:lnTo>
                  <a:lnTo>
                    <a:pt x="563463" y="110574"/>
                  </a:lnTo>
                  <a:lnTo>
                    <a:pt x="590499" y="146443"/>
                  </a:lnTo>
                  <a:lnTo>
                    <a:pt x="612392" y="185970"/>
                  </a:lnTo>
                  <a:lnTo>
                    <a:pt x="628644" y="228657"/>
                  </a:lnTo>
                  <a:lnTo>
                    <a:pt x="638760" y="274006"/>
                  </a:lnTo>
                  <a:lnTo>
                    <a:pt x="642242" y="321521"/>
                  </a:lnTo>
                  <a:lnTo>
                    <a:pt x="638760" y="369000"/>
                  </a:lnTo>
                  <a:lnTo>
                    <a:pt x="628644" y="414320"/>
                  </a:lnTo>
                  <a:lnTo>
                    <a:pt x="612392" y="456984"/>
                  </a:lnTo>
                  <a:lnTo>
                    <a:pt x="590499" y="496492"/>
                  </a:lnTo>
                  <a:lnTo>
                    <a:pt x="563463" y="532348"/>
                  </a:lnTo>
                  <a:lnTo>
                    <a:pt x="531781" y="564053"/>
                  </a:lnTo>
                  <a:lnTo>
                    <a:pt x="495948" y="591110"/>
                  </a:lnTo>
                  <a:lnTo>
                    <a:pt x="456462" y="613021"/>
                  </a:lnTo>
                  <a:lnTo>
                    <a:pt x="413819" y="629288"/>
                  </a:lnTo>
                  <a:lnTo>
                    <a:pt x="368516" y="639413"/>
                  </a:lnTo>
                  <a:lnTo>
                    <a:pt x="321049" y="642899"/>
                  </a:lnTo>
                  <a:close/>
                </a:path>
              </a:pathLst>
            </a:custGeom>
            <a:solidFill>
              <a:srgbClr val="E7AA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78234" y="8184766"/>
              <a:ext cx="2277110" cy="791210"/>
            </a:xfrm>
            <a:custGeom>
              <a:avLst/>
              <a:gdLst/>
              <a:ahLst/>
              <a:cxnLst/>
              <a:rect l="l" t="t" r="r" b="b"/>
              <a:pathLst>
                <a:path w="2277110" h="791209">
                  <a:moveTo>
                    <a:pt x="560220" y="0"/>
                  </a:moveTo>
                  <a:lnTo>
                    <a:pt x="1716572" y="0"/>
                  </a:lnTo>
                </a:path>
                <a:path w="2277110" h="791209">
                  <a:moveTo>
                    <a:pt x="0" y="294775"/>
                  </a:moveTo>
                  <a:lnTo>
                    <a:pt x="2276793" y="294775"/>
                  </a:lnTo>
                </a:path>
                <a:path w="2277110" h="791209">
                  <a:moveTo>
                    <a:pt x="0" y="542819"/>
                  </a:moveTo>
                  <a:lnTo>
                    <a:pt x="2276793" y="542819"/>
                  </a:lnTo>
                </a:path>
                <a:path w="2277110" h="791209">
                  <a:moveTo>
                    <a:pt x="0" y="790862"/>
                  </a:moveTo>
                  <a:lnTo>
                    <a:pt x="2276793" y="790862"/>
                  </a:lnTo>
                </a:path>
              </a:pathLst>
            </a:custGeom>
            <a:ln w="57487">
              <a:solidFill>
                <a:srgbClr val="B5B1B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25763" y="1541171"/>
              <a:ext cx="351790" cy="578485"/>
            </a:xfrm>
            <a:custGeom>
              <a:avLst/>
              <a:gdLst/>
              <a:ahLst/>
              <a:cxnLst/>
              <a:rect l="l" t="t" r="r" b="b"/>
              <a:pathLst>
                <a:path w="351790" h="578485">
                  <a:moveTo>
                    <a:pt x="348918" y="0"/>
                  </a:moveTo>
                  <a:lnTo>
                    <a:pt x="351676" y="1321"/>
                  </a:lnTo>
                </a:path>
                <a:path w="351790" h="578485">
                  <a:moveTo>
                    <a:pt x="0" y="576577"/>
                  </a:moveTo>
                  <a:lnTo>
                    <a:pt x="2757" y="577899"/>
                  </a:lnTo>
                </a:path>
              </a:pathLst>
            </a:custGeom>
            <a:ln w="16390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5757" y="10395"/>
              <a:ext cx="1345469" cy="29026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8390" y="1573377"/>
              <a:ext cx="346075" cy="578485"/>
            </a:xfrm>
            <a:custGeom>
              <a:avLst/>
              <a:gdLst/>
              <a:ahLst/>
              <a:cxnLst/>
              <a:rect l="l" t="t" r="r" b="b"/>
              <a:pathLst>
                <a:path w="346075" h="578485">
                  <a:moveTo>
                    <a:pt x="2713" y="0"/>
                  </a:moveTo>
                  <a:lnTo>
                    <a:pt x="0" y="1321"/>
                  </a:lnTo>
                </a:path>
                <a:path w="346075" h="578485">
                  <a:moveTo>
                    <a:pt x="345971" y="576577"/>
                  </a:moveTo>
                  <a:lnTo>
                    <a:pt x="343258" y="577899"/>
                  </a:lnTo>
                </a:path>
              </a:pathLst>
            </a:custGeom>
            <a:ln w="16286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039" y="6886"/>
              <a:ext cx="1750909" cy="293833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84561" y="6886"/>
              <a:ext cx="1611630" cy="1600835"/>
            </a:xfrm>
            <a:custGeom>
              <a:avLst/>
              <a:gdLst/>
              <a:ahLst/>
              <a:cxnLst/>
              <a:rect l="l" t="t" r="r" b="b"/>
              <a:pathLst>
                <a:path w="1611630" h="1600835">
                  <a:moveTo>
                    <a:pt x="805020" y="0"/>
                  </a:moveTo>
                  <a:lnTo>
                    <a:pt x="855932" y="1533"/>
                  </a:lnTo>
                  <a:lnTo>
                    <a:pt x="906011" y="6156"/>
                  </a:lnTo>
                  <a:lnTo>
                    <a:pt x="955162" y="13775"/>
                  </a:lnTo>
                  <a:lnTo>
                    <a:pt x="1003291" y="24295"/>
                  </a:lnTo>
                  <a:lnTo>
                    <a:pt x="1050302" y="37623"/>
                  </a:lnTo>
                  <a:lnTo>
                    <a:pt x="1096101" y="53665"/>
                  </a:lnTo>
                  <a:lnTo>
                    <a:pt x="1140592" y="72327"/>
                  </a:lnTo>
                  <a:lnTo>
                    <a:pt x="1183682" y="93513"/>
                  </a:lnTo>
                  <a:lnTo>
                    <a:pt x="1225275" y="117132"/>
                  </a:lnTo>
                  <a:lnTo>
                    <a:pt x="1265276" y="143087"/>
                  </a:lnTo>
                  <a:lnTo>
                    <a:pt x="1303590" y="171286"/>
                  </a:lnTo>
                  <a:lnTo>
                    <a:pt x="1340123" y="201634"/>
                  </a:lnTo>
                  <a:lnTo>
                    <a:pt x="1374779" y="234038"/>
                  </a:lnTo>
                  <a:lnTo>
                    <a:pt x="1407463" y="268402"/>
                  </a:lnTo>
                  <a:lnTo>
                    <a:pt x="1438082" y="304633"/>
                  </a:lnTo>
                  <a:lnTo>
                    <a:pt x="1466539" y="342638"/>
                  </a:lnTo>
                  <a:lnTo>
                    <a:pt x="1492740" y="382321"/>
                  </a:lnTo>
                  <a:lnTo>
                    <a:pt x="1516591" y="423589"/>
                  </a:lnTo>
                  <a:lnTo>
                    <a:pt x="1537997" y="466348"/>
                  </a:lnTo>
                  <a:lnTo>
                    <a:pt x="1556861" y="510503"/>
                  </a:lnTo>
                  <a:lnTo>
                    <a:pt x="1573091" y="555961"/>
                  </a:lnTo>
                  <a:lnTo>
                    <a:pt x="1586590" y="602628"/>
                  </a:lnTo>
                  <a:lnTo>
                    <a:pt x="1597265" y="650409"/>
                  </a:lnTo>
                  <a:lnTo>
                    <a:pt x="1605019" y="699210"/>
                  </a:lnTo>
                  <a:lnTo>
                    <a:pt x="1609758" y="748938"/>
                  </a:lnTo>
                  <a:lnTo>
                    <a:pt x="1611387" y="799499"/>
                  </a:lnTo>
                  <a:lnTo>
                    <a:pt x="1609843" y="850061"/>
                  </a:lnTo>
                  <a:lnTo>
                    <a:pt x="1605188" y="899797"/>
                  </a:lnTo>
                  <a:lnTo>
                    <a:pt x="1597515" y="948612"/>
                  </a:lnTo>
                  <a:lnTo>
                    <a:pt x="1586922" y="996411"/>
                  </a:lnTo>
                  <a:lnTo>
                    <a:pt x="1573501" y="1043100"/>
                  </a:lnTo>
                  <a:lnTo>
                    <a:pt x="1557348" y="1088585"/>
                  </a:lnTo>
                  <a:lnTo>
                    <a:pt x="1538557" y="1132772"/>
                  </a:lnTo>
                  <a:lnTo>
                    <a:pt x="1517224" y="1175567"/>
                  </a:lnTo>
                  <a:lnTo>
                    <a:pt x="1493442" y="1216875"/>
                  </a:lnTo>
                  <a:lnTo>
                    <a:pt x="1467308" y="1256602"/>
                  </a:lnTo>
                  <a:lnTo>
                    <a:pt x="1438914" y="1294654"/>
                  </a:lnTo>
                  <a:lnTo>
                    <a:pt x="1408357" y="1330937"/>
                  </a:lnTo>
                  <a:lnTo>
                    <a:pt x="1375731" y="1365356"/>
                  </a:lnTo>
                  <a:lnTo>
                    <a:pt x="1341129" y="1397818"/>
                  </a:lnTo>
                  <a:lnTo>
                    <a:pt x="1304647" y="1428227"/>
                  </a:lnTo>
                  <a:lnTo>
                    <a:pt x="1266381" y="1456491"/>
                  </a:lnTo>
                  <a:lnTo>
                    <a:pt x="1226423" y="1482514"/>
                  </a:lnTo>
                  <a:lnTo>
                    <a:pt x="1184870" y="1506202"/>
                  </a:lnTo>
                  <a:lnTo>
                    <a:pt x="1141816" y="1527461"/>
                  </a:lnTo>
                  <a:lnTo>
                    <a:pt x="1097356" y="1546197"/>
                  </a:lnTo>
                  <a:lnTo>
                    <a:pt x="1051584" y="1562316"/>
                  </a:lnTo>
                  <a:lnTo>
                    <a:pt x="1004596" y="1575724"/>
                  </a:lnTo>
                  <a:lnTo>
                    <a:pt x="956485" y="1586325"/>
                  </a:lnTo>
                  <a:lnTo>
                    <a:pt x="907347" y="1594027"/>
                  </a:lnTo>
                  <a:lnTo>
                    <a:pt x="857276" y="1598734"/>
                  </a:lnTo>
                  <a:lnTo>
                    <a:pt x="806367" y="1600353"/>
                  </a:lnTo>
                  <a:lnTo>
                    <a:pt x="755455" y="1598819"/>
                  </a:lnTo>
                  <a:lnTo>
                    <a:pt x="705376" y="1594196"/>
                  </a:lnTo>
                  <a:lnTo>
                    <a:pt x="656225" y="1586578"/>
                  </a:lnTo>
                  <a:lnTo>
                    <a:pt x="608096" y="1576057"/>
                  </a:lnTo>
                  <a:lnTo>
                    <a:pt x="561085" y="1562729"/>
                  </a:lnTo>
                  <a:lnTo>
                    <a:pt x="515286" y="1546687"/>
                  </a:lnTo>
                  <a:lnTo>
                    <a:pt x="470795" y="1528026"/>
                  </a:lnTo>
                  <a:lnTo>
                    <a:pt x="427705" y="1506839"/>
                  </a:lnTo>
                  <a:lnTo>
                    <a:pt x="386112" y="1483220"/>
                  </a:lnTo>
                  <a:lnTo>
                    <a:pt x="346111" y="1457265"/>
                  </a:lnTo>
                  <a:lnTo>
                    <a:pt x="307797" y="1429066"/>
                  </a:lnTo>
                  <a:lnTo>
                    <a:pt x="271264" y="1398718"/>
                  </a:lnTo>
                  <a:lnTo>
                    <a:pt x="236607" y="1366314"/>
                  </a:lnTo>
                  <a:lnTo>
                    <a:pt x="203923" y="1331950"/>
                  </a:lnTo>
                  <a:lnTo>
                    <a:pt x="173305" y="1295719"/>
                  </a:lnTo>
                  <a:lnTo>
                    <a:pt x="144848" y="1257714"/>
                  </a:lnTo>
                  <a:lnTo>
                    <a:pt x="118647" y="1218031"/>
                  </a:lnTo>
                  <a:lnTo>
                    <a:pt x="94796" y="1176763"/>
                  </a:lnTo>
                  <a:lnTo>
                    <a:pt x="73390" y="1134004"/>
                  </a:lnTo>
                  <a:lnTo>
                    <a:pt x="54525" y="1089849"/>
                  </a:lnTo>
                  <a:lnTo>
                    <a:pt x="38296" y="1044391"/>
                  </a:lnTo>
                  <a:lnTo>
                    <a:pt x="24797" y="997724"/>
                  </a:lnTo>
                  <a:lnTo>
                    <a:pt x="14122" y="949943"/>
                  </a:lnTo>
                  <a:lnTo>
                    <a:pt x="6368" y="901142"/>
                  </a:lnTo>
                  <a:lnTo>
                    <a:pt x="1629" y="851414"/>
                  </a:lnTo>
                  <a:lnTo>
                    <a:pt x="0" y="800854"/>
                  </a:lnTo>
                  <a:lnTo>
                    <a:pt x="1544" y="750291"/>
                  </a:lnTo>
                  <a:lnTo>
                    <a:pt x="6199" y="700555"/>
                  </a:lnTo>
                  <a:lnTo>
                    <a:pt x="13871" y="651740"/>
                  </a:lnTo>
                  <a:lnTo>
                    <a:pt x="24465" y="603941"/>
                  </a:lnTo>
                  <a:lnTo>
                    <a:pt x="37886" y="557252"/>
                  </a:lnTo>
                  <a:lnTo>
                    <a:pt x="54039" y="511767"/>
                  </a:lnTo>
                  <a:lnTo>
                    <a:pt x="72830" y="467580"/>
                  </a:lnTo>
                  <a:lnTo>
                    <a:pt x="94163" y="424785"/>
                  </a:lnTo>
                  <a:lnTo>
                    <a:pt x="117945" y="383477"/>
                  </a:lnTo>
                  <a:lnTo>
                    <a:pt x="144079" y="343750"/>
                  </a:lnTo>
                  <a:lnTo>
                    <a:pt x="172473" y="305698"/>
                  </a:lnTo>
                  <a:lnTo>
                    <a:pt x="203030" y="269415"/>
                  </a:lnTo>
                  <a:lnTo>
                    <a:pt x="235656" y="234996"/>
                  </a:lnTo>
                  <a:lnTo>
                    <a:pt x="270258" y="202534"/>
                  </a:lnTo>
                  <a:lnTo>
                    <a:pt x="306739" y="172125"/>
                  </a:lnTo>
                  <a:lnTo>
                    <a:pt x="345006" y="143861"/>
                  </a:lnTo>
                  <a:lnTo>
                    <a:pt x="384964" y="117838"/>
                  </a:lnTo>
                  <a:lnTo>
                    <a:pt x="426517" y="94150"/>
                  </a:lnTo>
                  <a:lnTo>
                    <a:pt x="469571" y="72891"/>
                  </a:lnTo>
                  <a:lnTo>
                    <a:pt x="514031" y="54155"/>
                  </a:lnTo>
                  <a:lnTo>
                    <a:pt x="559803" y="38036"/>
                  </a:lnTo>
                  <a:lnTo>
                    <a:pt x="606791" y="24629"/>
                  </a:lnTo>
                  <a:lnTo>
                    <a:pt x="654902" y="14027"/>
                  </a:lnTo>
                  <a:lnTo>
                    <a:pt x="704040" y="6326"/>
                  </a:lnTo>
                  <a:lnTo>
                    <a:pt x="754111" y="1618"/>
                  </a:lnTo>
                  <a:lnTo>
                    <a:pt x="805020" y="0"/>
                  </a:lnTo>
                  <a:close/>
                </a:path>
              </a:pathLst>
            </a:custGeom>
            <a:ln w="120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818" y="48320"/>
              <a:ext cx="1528603" cy="15181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25818" y="48320"/>
              <a:ext cx="1529080" cy="1518285"/>
            </a:xfrm>
            <a:custGeom>
              <a:avLst/>
              <a:gdLst/>
              <a:ahLst/>
              <a:cxnLst/>
              <a:rect l="l" t="t" r="r" b="b"/>
              <a:pathLst>
                <a:path w="1529080" h="1518285">
                  <a:moveTo>
                    <a:pt x="763662" y="0"/>
                  </a:moveTo>
                  <a:lnTo>
                    <a:pt x="815948" y="1709"/>
                  </a:lnTo>
                  <a:lnTo>
                    <a:pt x="867299" y="6849"/>
                  </a:lnTo>
                  <a:lnTo>
                    <a:pt x="917599" y="15307"/>
                  </a:lnTo>
                  <a:lnTo>
                    <a:pt x="966734" y="26970"/>
                  </a:lnTo>
                  <a:lnTo>
                    <a:pt x="1014590" y="41723"/>
                  </a:lnTo>
                  <a:lnTo>
                    <a:pt x="1061052" y="59454"/>
                  </a:lnTo>
                  <a:lnTo>
                    <a:pt x="1106006" y="80049"/>
                  </a:lnTo>
                  <a:lnTo>
                    <a:pt x="1149337" y="103395"/>
                  </a:lnTo>
                  <a:lnTo>
                    <a:pt x="1190932" y="129377"/>
                  </a:lnTo>
                  <a:lnTo>
                    <a:pt x="1230675" y="157883"/>
                  </a:lnTo>
                  <a:lnTo>
                    <a:pt x="1268453" y="188800"/>
                  </a:lnTo>
                  <a:lnTo>
                    <a:pt x="1304150" y="222013"/>
                  </a:lnTo>
                  <a:lnTo>
                    <a:pt x="1337652" y="257409"/>
                  </a:lnTo>
                  <a:lnTo>
                    <a:pt x="1368844" y="294875"/>
                  </a:lnTo>
                  <a:lnTo>
                    <a:pt x="1397614" y="334298"/>
                  </a:lnTo>
                  <a:lnTo>
                    <a:pt x="1423845" y="375563"/>
                  </a:lnTo>
                  <a:lnTo>
                    <a:pt x="1447425" y="418558"/>
                  </a:lnTo>
                  <a:lnTo>
                    <a:pt x="1468237" y="463169"/>
                  </a:lnTo>
                  <a:lnTo>
                    <a:pt x="1486169" y="509283"/>
                  </a:lnTo>
                  <a:lnTo>
                    <a:pt x="1501105" y="556786"/>
                  </a:lnTo>
                  <a:lnTo>
                    <a:pt x="1512931" y="605564"/>
                  </a:lnTo>
                  <a:lnTo>
                    <a:pt x="1521532" y="655505"/>
                  </a:lnTo>
                  <a:lnTo>
                    <a:pt x="1526794" y="706494"/>
                  </a:lnTo>
                  <a:lnTo>
                    <a:pt x="1528603" y="758419"/>
                  </a:lnTo>
                  <a:lnTo>
                    <a:pt x="1526882" y="810346"/>
                  </a:lnTo>
                  <a:lnTo>
                    <a:pt x="1521705" y="861344"/>
                  </a:lnTo>
                  <a:lnTo>
                    <a:pt x="1513188" y="911299"/>
                  </a:lnTo>
                  <a:lnTo>
                    <a:pt x="1501444" y="960097"/>
                  </a:lnTo>
                  <a:lnTo>
                    <a:pt x="1486589" y="1007625"/>
                  </a:lnTo>
                  <a:lnTo>
                    <a:pt x="1468735" y="1053769"/>
                  </a:lnTo>
                  <a:lnTo>
                    <a:pt x="1447997" y="1098415"/>
                  </a:lnTo>
                  <a:lnTo>
                    <a:pt x="1424490" y="1141449"/>
                  </a:lnTo>
                  <a:lnTo>
                    <a:pt x="1398328" y="1182758"/>
                  </a:lnTo>
                  <a:lnTo>
                    <a:pt x="1369626" y="1222229"/>
                  </a:lnTo>
                  <a:lnTo>
                    <a:pt x="1338496" y="1259748"/>
                  </a:lnTo>
                  <a:lnTo>
                    <a:pt x="1305054" y="1295200"/>
                  </a:lnTo>
                  <a:lnTo>
                    <a:pt x="1269413" y="1328473"/>
                  </a:lnTo>
                  <a:lnTo>
                    <a:pt x="1231688" y="1359453"/>
                  </a:lnTo>
                  <a:lnTo>
                    <a:pt x="1191992" y="1388026"/>
                  </a:lnTo>
                  <a:lnTo>
                    <a:pt x="1150442" y="1414078"/>
                  </a:lnTo>
                  <a:lnTo>
                    <a:pt x="1107149" y="1437496"/>
                  </a:lnTo>
                  <a:lnTo>
                    <a:pt x="1062230" y="1458166"/>
                  </a:lnTo>
                  <a:lnTo>
                    <a:pt x="1015798" y="1475975"/>
                  </a:lnTo>
                  <a:lnTo>
                    <a:pt x="967967" y="1490809"/>
                  </a:lnTo>
                  <a:lnTo>
                    <a:pt x="918851" y="1502554"/>
                  </a:lnTo>
                  <a:lnTo>
                    <a:pt x="868566" y="1511097"/>
                  </a:lnTo>
                  <a:lnTo>
                    <a:pt x="817224" y="1516323"/>
                  </a:lnTo>
                  <a:lnTo>
                    <a:pt x="764941" y="1518120"/>
                  </a:lnTo>
                  <a:lnTo>
                    <a:pt x="712654" y="1516411"/>
                  </a:lnTo>
                  <a:lnTo>
                    <a:pt x="661304" y="1511271"/>
                  </a:lnTo>
                  <a:lnTo>
                    <a:pt x="611004" y="1502812"/>
                  </a:lnTo>
                  <a:lnTo>
                    <a:pt x="561869" y="1491150"/>
                  </a:lnTo>
                  <a:lnTo>
                    <a:pt x="514013" y="1476396"/>
                  </a:lnTo>
                  <a:lnTo>
                    <a:pt x="467551" y="1458665"/>
                  </a:lnTo>
                  <a:lnTo>
                    <a:pt x="422597" y="1438070"/>
                  </a:lnTo>
                  <a:lnTo>
                    <a:pt x="379265" y="1414725"/>
                  </a:lnTo>
                  <a:lnTo>
                    <a:pt x="337671" y="1388742"/>
                  </a:lnTo>
                  <a:lnTo>
                    <a:pt x="297927" y="1360236"/>
                  </a:lnTo>
                  <a:lnTo>
                    <a:pt x="260150" y="1329320"/>
                  </a:lnTo>
                  <a:lnTo>
                    <a:pt x="224452" y="1296107"/>
                  </a:lnTo>
                  <a:lnTo>
                    <a:pt x="190951" y="1260710"/>
                  </a:lnTo>
                  <a:lnTo>
                    <a:pt x="159758" y="1223244"/>
                  </a:lnTo>
                  <a:lnTo>
                    <a:pt x="130989" y="1183822"/>
                  </a:lnTo>
                  <a:lnTo>
                    <a:pt x="104758" y="1142556"/>
                  </a:lnTo>
                  <a:lnTo>
                    <a:pt x="81178" y="1099561"/>
                  </a:lnTo>
                  <a:lnTo>
                    <a:pt x="60366" y="1054950"/>
                  </a:lnTo>
                  <a:lnTo>
                    <a:pt x="42434" y="1008837"/>
                  </a:lnTo>
                  <a:lnTo>
                    <a:pt x="27498" y="961334"/>
                  </a:lnTo>
                  <a:lnTo>
                    <a:pt x="15672" y="912556"/>
                  </a:lnTo>
                  <a:lnTo>
                    <a:pt x="7071" y="862615"/>
                  </a:lnTo>
                  <a:lnTo>
                    <a:pt x="1808" y="811626"/>
                  </a:lnTo>
                  <a:lnTo>
                    <a:pt x="0" y="759701"/>
                  </a:lnTo>
                  <a:lnTo>
                    <a:pt x="1721" y="707774"/>
                  </a:lnTo>
                  <a:lnTo>
                    <a:pt x="6897" y="656775"/>
                  </a:lnTo>
                  <a:lnTo>
                    <a:pt x="15415" y="606821"/>
                  </a:lnTo>
                  <a:lnTo>
                    <a:pt x="27158" y="558022"/>
                  </a:lnTo>
                  <a:lnTo>
                    <a:pt x="42014" y="510495"/>
                  </a:lnTo>
                  <a:lnTo>
                    <a:pt x="59868" y="464351"/>
                  </a:lnTo>
                  <a:lnTo>
                    <a:pt x="80605" y="419705"/>
                  </a:lnTo>
                  <a:lnTo>
                    <a:pt x="104112" y="376671"/>
                  </a:lnTo>
                  <a:lnTo>
                    <a:pt x="130274" y="335361"/>
                  </a:lnTo>
                  <a:lnTo>
                    <a:pt x="158977" y="295891"/>
                  </a:lnTo>
                  <a:lnTo>
                    <a:pt x="190107" y="258372"/>
                  </a:lnTo>
                  <a:lnTo>
                    <a:pt x="223548" y="222920"/>
                  </a:lnTo>
                  <a:lnTo>
                    <a:pt x="259190" y="189647"/>
                  </a:lnTo>
                  <a:lnTo>
                    <a:pt x="296915" y="158667"/>
                  </a:lnTo>
                  <a:lnTo>
                    <a:pt x="336610" y="130094"/>
                  </a:lnTo>
                  <a:lnTo>
                    <a:pt x="378161" y="104042"/>
                  </a:lnTo>
                  <a:lnTo>
                    <a:pt x="421453" y="80624"/>
                  </a:lnTo>
                  <a:lnTo>
                    <a:pt x="466373" y="59953"/>
                  </a:lnTo>
                  <a:lnTo>
                    <a:pt x="512805" y="42144"/>
                  </a:lnTo>
                  <a:lnTo>
                    <a:pt x="560636" y="27311"/>
                  </a:lnTo>
                  <a:lnTo>
                    <a:pt x="609751" y="15566"/>
                  </a:lnTo>
                  <a:lnTo>
                    <a:pt x="660037" y="7023"/>
                  </a:lnTo>
                  <a:lnTo>
                    <a:pt x="711379" y="1796"/>
                  </a:lnTo>
                  <a:lnTo>
                    <a:pt x="763662" y="0"/>
                  </a:lnTo>
                  <a:close/>
                </a:path>
              </a:pathLst>
            </a:custGeom>
            <a:ln w="114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04110" y="2770405"/>
              <a:ext cx="95250" cy="9524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8853" y="5453026"/>
              <a:ext cx="95250" cy="95249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262948" y="406852"/>
            <a:ext cx="5413375" cy="118745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 indent="97155">
              <a:lnSpc>
                <a:spcPts val="4350"/>
              </a:lnSpc>
              <a:spcBef>
                <a:spcPts val="620"/>
              </a:spcBef>
            </a:pPr>
            <a:r>
              <a:rPr sz="4000" spc="-75" dirty="0">
                <a:solidFill>
                  <a:srgbClr val="DE6B2D"/>
                </a:solidFill>
                <a:latin typeface="Arial"/>
                <a:cs typeface="Arial"/>
              </a:rPr>
              <a:t>P</a:t>
            </a:r>
            <a:r>
              <a:rPr sz="4000" spc="-155" dirty="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sz="4000" spc="-190" dirty="0">
                <a:solidFill>
                  <a:srgbClr val="DE6B2D"/>
                </a:solidFill>
                <a:latin typeface="Arial"/>
                <a:cs typeface="Arial"/>
              </a:rPr>
              <a:t>o</a:t>
            </a:r>
            <a:r>
              <a:rPr sz="4000" spc="-140" dirty="0">
                <a:solidFill>
                  <a:srgbClr val="DE6B2D"/>
                </a:solidFill>
                <a:latin typeface="Arial"/>
                <a:cs typeface="Arial"/>
              </a:rPr>
              <a:t>j</a:t>
            </a:r>
            <a:r>
              <a:rPr sz="4000" spc="-150" dirty="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sz="4000" spc="-320" dirty="0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sz="4000" spc="95" dirty="0">
                <a:solidFill>
                  <a:srgbClr val="DE6B2D"/>
                </a:solidFill>
                <a:latin typeface="Arial"/>
                <a:cs typeface="Arial"/>
              </a:rPr>
              <a:t>t</a:t>
            </a:r>
            <a:r>
              <a:rPr sz="4000" spc="-285" dirty="0">
                <a:solidFill>
                  <a:srgbClr val="DE6B2D"/>
                </a:solidFill>
                <a:latin typeface="Arial"/>
                <a:cs typeface="Arial"/>
              </a:rPr>
              <a:t>s</a:t>
            </a:r>
            <a:r>
              <a:rPr sz="4000" spc="-110" dirty="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sz="4000" spc="-30" dirty="0">
                <a:solidFill>
                  <a:srgbClr val="DE6B2D"/>
                </a:solidFill>
                <a:latin typeface="Arial"/>
                <a:cs typeface="Arial"/>
              </a:rPr>
              <a:t>I</a:t>
            </a:r>
            <a:r>
              <a:rPr sz="4000" spc="95" dirty="0">
                <a:solidFill>
                  <a:srgbClr val="DE6B2D"/>
                </a:solidFill>
                <a:latin typeface="Arial"/>
                <a:cs typeface="Arial"/>
              </a:rPr>
              <a:t>N</a:t>
            </a:r>
            <a:r>
              <a:rPr sz="4000" spc="-110" dirty="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sz="4000" spc="-225" dirty="0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sz="4000" spc="-190" dirty="0">
                <a:solidFill>
                  <a:srgbClr val="DE6B2D"/>
                </a:solidFill>
                <a:latin typeface="Arial"/>
                <a:cs typeface="Arial"/>
              </a:rPr>
              <a:t>o</a:t>
            </a:r>
            <a:r>
              <a:rPr sz="4000" spc="-150" dirty="0">
                <a:solidFill>
                  <a:srgbClr val="DE6B2D"/>
                </a:solidFill>
                <a:latin typeface="Arial"/>
                <a:cs typeface="Arial"/>
              </a:rPr>
              <a:t>n</a:t>
            </a:r>
            <a:r>
              <a:rPr sz="4000" spc="95" dirty="0">
                <a:solidFill>
                  <a:srgbClr val="DE6B2D"/>
                </a:solidFill>
                <a:latin typeface="Arial"/>
                <a:cs typeface="Arial"/>
              </a:rPr>
              <a:t>t</a:t>
            </a:r>
            <a:r>
              <a:rPr sz="4000" spc="-70" dirty="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sz="4000" spc="-190" dirty="0">
                <a:solidFill>
                  <a:srgbClr val="DE6B2D"/>
                </a:solidFill>
                <a:latin typeface="Arial"/>
                <a:cs typeface="Arial"/>
              </a:rPr>
              <a:t>o</a:t>
            </a:r>
            <a:r>
              <a:rPr sz="4000" spc="-140" dirty="0">
                <a:solidFill>
                  <a:srgbClr val="DE6B2D"/>
                </a:solidFill>
                <a:latin typeface="Arial"/>
                <a:cs typeface="Arial"/>
              </a:rPr>
              <a:t>ll</a:t>
            </a:r>
            <a:r>
              <a:rPr sz="4000" spc="-150" dirty="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sz="4000" spc="-30" dirty="0">
                <a:solidFill>
                  <a:srgbClr val="DE6B2D"/>
                </a:solidFill>
                <a:latin typeface="Arial"/>
                <a:cs typeface="Arial"/>
              </a:rPr>
              <a:t>d  </a:t>
            </a:r>
            <a:r>
              <a:rPr sz="4000" spc="-360" dirty="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sz="4000" spc="-150" dirty="0">
                <a:solidFill>
                  <a:srgbClr val="DE6B2D"/>
                </a:solidFill>
                <a:latin typeface="Arial"/>
                <a:cs typeface="Arial"/>
              </a:rPr>
              <a:t>n</a:t>
            </a:r>
            <a:r>
              <a:rPr sz="4000" spc="-170" dirty="0">
                <a:solidFill>
                  <a:srgbClr val="DE6B2D"/>
                </a:solidFill>
                <a:latin typeface="Arial"/>
                <a:cs typeface="Arial"/>
              </a:rPr>
              <a:t>v</a:t>
            </a:r>
            <a:r>
              <a:rPr sz="4000" spc="-140" dirty="0">
                <a:solidFill>
                  <a:srgbClr val="DE6B2D"/>
                </a:solidFill>
                <a:latin typeface="Arial"/>
                <a:cs typeface="Arial"/>
              </a:rPr>
              <a:t>i</a:t>
            </a:r>
            <a:r>
              <a:rPr sz="4000" spc="-70" dirty="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sz="4000" spc="-190" dirty="0">
                <a:solidFill>
                  <a:srgbClr val="DE6B2D"/>
                </a:solidFill>
                <a:latin typeface="Arial"/>
                <a:cs typeface="Arial"/>
              </a:rPr>
              <a:t>o</a:t>
            </a:r>
            <a:r>
              <a:rPr sz="4000" spc="-150" dirty="0">
                <a:solidFill>
                  <a:srgbClr val="DE6B2D"/>
                </a:solidFill>
                <a:latin typeface="Arial"/>
                <a:cs typeface="Arial"/>
              </a:rPr>
              <a:t>n</a:t>
            </a:r>
            <a:r>
              <a:rPr sz="4000" spc="-110" dirty="0">
                <a:solidFill>
                  <a:srgbClr val="DE6B2D"/>
                </a:solidFill>
                <a:latin typeface="Arial"/>
                <a:cs typeface="Arial"/>
              </a:rPr>
              <a:t>m</a:t>
            </a:r>
            <a:r>
              <a:rPr sz="4000" spc="-150" dirty="0">
                <a:solidFill>
                  <a:srgbClr val="DE6B2D"/>
                </a:solidFill>
                <a:latin typeface="Arial"/>
                <a:cs typeface="Arial"/>
              </a:rPr>
              <a:t>en</a:t>
            </a:r>
            <a:r>
              <a:rPr sz="4000" spc="95" dirty="0">
                <a:solidFill>
                  <a:srgbClr val="DE6B2D"/>
                </a:solidFill>
                <a:latin typeface="Arial"/>
                <a:cs typeface="Arial"/>
              </a:rPr>
              <a:t>t</a:t>
            </a:r>
            <a:r>
              <a:rPr sz="4000" spc="-285" dirty="0">
                <a:solidFill>
                  <a:srgbClr val="DE6B2D"/>
                </a:solidFill>
                <a:latin typeface="Arial"/>
                <a:cs typeface="Arial"/>
              </a:rPr>
              <a:t>s</a:t>
            </a:r>
            <a:r>
              <a:rPr sz="4000" spc="-110" dirty="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sz="4000" spc="30" dirty="0">
                <a:solidFill>
                  <a:srgbClr val="DE6B2D"/>
                </a:solidFill>
                <a:latin typeface="Arial"/>
                <a:cs typeface="Arial"/>
              </a:rPr>
              <a:t>(</a:t>
            </a:r>
            <a:r>
              <a:rPr sz="4000" spc="-75" dirty="0">
                <a:solidFill>
                  <a:srgbClr val="DE6B2D"/>
                </a:solidFill>
                <a:latin typeface="Arial"/>
                <a:cs typeface="Arial"/>
              </a:rPr>
              <a:t>P</a:t>
            </a:r>
            <a:r>
              <a:rPr sz="4000" spc="-70" dirty="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sz="4000" spc="-140" dirty="0">
                <a:solidFill>
                  <a:srgbClr val="DE6B2D"/>
                </a:solidFill>
                <a:latin typeface="Arial"/>
                <a:cs typeface="Arial"/>
              </a:rPr>
              <a:t>i</a:t>
            </a:r>
            <a:r>
              <a:rPr sz="4000" spc="-150" dirty="0">
                <a:solidFill>
                  <a:srgbClr val="DE6B2D"/>
                </a:solidFill>
                <a:latin typeface="Arial"/>
                <a:cs typeface="Arial"/>
              </a:rPr>
              <a:t>n</a:t>
            </a:r>
            <a:r>
              <a:rPr sz="4000" spc="-320" dirty="0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sz="4000" spc="-150" dirty="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sz="4000" spc="130" dirty="0">
                <a:solidFill>
                  <a:srgbClr val="DE6B2D"/>
                </a:solidFill>
                <a:latin typeface="Arial"/>
                <a:cs typeface="Arial"/>
              </a:rPr>
              <a:t>2</a:t>
            </a:r>
            <a:r>
              <a:rPr sz="4000" spc="75" dirty="0">
                <a:solidFill>
                  <a:srgbClr val="DE6B2D"/>
                </a:solidFill>
                <a:latin typeface="Arial"/>
                <a:cs typeface="Arial"/>
              </a:rPr>
              <a:t>)</a:t>
            </a:r>
            <a:endParaRPr sz="4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44418" y="2517408"/>
            <a:ext cx="13588365" cy="40513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0"/>
              </a:spcBef>
            </a:pPr>
            <a:r>
              <a:rPr sz="2500" b="1" spc="310" dirty="0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445" dirty="0">
                <a:solidFill>
                  <a:srgbClr val="40B861"/>
                </a:solidFill>
                <a:latin typeface="Cambria"/>
                <a:cs typeface="Cambria"/>
                <a:hlinkClick r:id="rId7"/>
              </a:rPr>
              <a:t>PRINCE2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  <a:hlinkClick r:id="rId7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  <a:hlinkClick r:id="rId7"/>
              </a:rPr>
              <a:t>certification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29" dirty="0">
                <a:solidFill>
                  <a:srgbClr val="40B861"/>
                </a:solidFill>
                <a:latin typeface="Cambria"/>
                <a:cs typeface="Cambria"/>
              </a:rPr>
              <a:t>is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5" dirty="0">
                <a:solidFill>
                  <a:srgbClr val="40B861"/>
                </a:solidFill>
                <a:latin typeface="Cambria"/>
                <a:cs typeface="Cambria"/>
              </a:rPr>
              <a:t>a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75" dirty="0">
                <a:solidFill>
                  <a:srgbClr val="40B861"/>
                </a:solidFill>
                <a:latin typeface="Cambria"/>
                <a:cs typeface="Cambria"/>
              </a:rPr>
              <a:t>process-based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0" dirty="0">
                <a:solidFill>
                  <a:srgbClr val="40B861"/>
                </a:solidFill>
                <a:latin typeface="Cambria"/>
                <a:cs typeface="Cambria"/>
              </a:rPr>
              <a:t>project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50" dirty="0">
                <a:solidFill>
                  <a:srgbClr val="40B861"/>
                </a:solidFill>
                <a:latin typeface="Cambria"/>
                <a:cs typeface="Cambria"/>
              </a:rPr>
              <a:t>management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15" dirty="0">
                <a:solidFill>
                  <a:srgbClr val="40B861"/>
                </a:solidFill>
                <a:latin typeface="Cambria"/>
                <a:cs typeface="Cambria"/>
              </a:rPr>
              <a:t>method </a:t>
            </a:r>
            <a:r>
              <a:rPr sz="2500" b="1" spc="-5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95" dirty="0">
                <a:solidFill>
                  <a:srgbClr val="40B861"/>
                </a:solidFill>
                <a:latin typeface="Cambria"/>
                <a:cs typeface="Cambria"/>
              </a:rPr>
              <a:t>that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0" dirty="0">
                <a:solidFill>
                  <a:srgbClr val="40B861"/>
                </a:solidFill>
                <a:latin typeface="Cambria"/>
                <a:cs typeface="Cambria"/>
              </a:rPr>
              <a:t>offers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5" dirty="0">
                <a:solidFill>
                  <a:srgbClr val="40B861"/>
                </a:solidFill>
                <a:latin typeface="Cambria"/>
                <a:cs typeface="Cambria"/>
              </a:rPr>
              <a:t>a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80" dirty="0">
                <a:solidFill>
                  <a:srgbClr val="40B861"/>
                </a:solidFill>
                <a:latin typeface="Cambria"/>
                <a:cs typeface="Cambria"/>
              </a:rPr>
              <a:t>systematic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95" dirty="0">
                <a:solidFill>
                  <a:srgbClr val="40B861"/>
                </a:solidFill>
                <a:latin typeface="Cambria"/>
                <a:cs typeface="Cambria"/>
              </a:rPr>
              <a:t>approach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to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54" dirty="0">
                <a:solidFill>
                  <a:srgbClr val="40B861"/>
                </a:solidFill>
                <a:latin typeface="Cambria"/>
                <a:cs typeface="Cambria"/>
              </a:rPr>
              <a:t>delivering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5" dirty="0">
                <a:solidFill>
                  <a:srgbClr val="40B861"/>
                </a:solidFill>
                <a:latin typeface="Cambria"/>
                <a:cs typeface="Cambria"/>
              </a:rPr>
              <a:t>a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5" dirty="0">
                <a:solidFill>
                  <a:srgbClr val="40B861"/>
                </a:solidFill>
                <a:latin typeface="Cambria"/>
                <a:cs typeface="Cambria"/>
              </a:rPr>
              <a:t>successful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0" dirty="0">
                <a:solidFill>
                  <a:srgbClr val="40B861"/>
                </a:solidFill>
                <a:latin typeface="Cambria"/>
                <a:cs typeface="Cambria"/>
              </a:rPr>
              <a:t>project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45" dirty="0">
                <a:solidFill>
                  <a:srgbClr val="40B861"/>
                </a:solidFill>
                <a:latin typeface="Cambria"/>
                <a:cs typeface="Cambria"/>
              </a:rPr>
              <a:t>with </a:t>
            </a:r>
            <a:r>
              <a:rPr sz="2500" b="1" spc="25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clear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90" dirty="0">
                <a:solidFill>
                  <a:srgbClr val="40B861"/>
                </a:solidFill>
                <a:latin typeface="Cambria"/>
                <a:cs typeface="Cambria"/>
              </a:rPr>
              <a:t>templates,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80" dirty="0">
                <a:solidFill>
                  <a:srgbClr val="40B861"/>
                </a:solidFill>
                <a:latin typeface="Cambria"/>
                <a:cs typeface="Cambria"/>
              </a:rPr>
              <a:t>processes,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5" dirty="0">
                <a:solidFill>
                  <a:srgbClr val="40B861"/>
                </a:solidFill>
                <a:latin typeface="Cambria"/>
                <a:cs typeface="Cambria"/>
              </a:rPr>
              <a:t>and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80" dirty="0">
                <a:solidFill>
                  <a:srgbClr val="40B861"/>
                </a:solidFill>
                <a:latin typeface="Cambria"/>
                <a:cs typeface="Cambria"/>
              </a:rPr>
              <a:t>steps.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445" dirty="0">
                <a:solidFill>
                  <a:srgbClr val="40B861"/>
                </a:solidFill>
                <a:latin typeface="Cambria"/>
                <a:cs typeface="Cambria"/>
              </a:rPr>
              <a:t>PRINCE2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29" dirty="0">
                <a:solidFill>
                  <a:srgbClr val="40B861"/>
                </a:solidFill>
                <a:latin typeface="Cambria"/>
                <a:cs typeface="Cambria"/>
              </a:rPr>
              <a:t>is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75" dirty="0">
                <a:solidFill>
                  <a:srgbClr val="40B861"/>
                </a:solidFill>
                <a:latin typeface="Cambria"/>
                <a:cs typeface="Cambria"/>
              </a:rPr>
              <a:t>administered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54" dirty="0">
                <a:solidFill>
                  <a:srgbClr val="40B861"/>
                </a:solidFill>
                <a:latin typeface="Cambria"/>
                <a:cs typeface="Cambria"/>
              </a:rPr>
              <a:t>in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0" dirty="0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509" dirty="0">
                <a:solidFill>
                  <a:srgbClr val="40B861"/>
                </a:solidFill>
                <a:latin typeface="Cambria"/>
                <a:cs typeface="Cambria"/>
              </a:rPr>
              <a:t>UK </a:t>
            </a:r>
            <a:r>
              <a:rPr sz="2500" b="1" spc="51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20" dirty="0">
                <a:solidFill>
                  <a:srgbClr val="40B861"/>
                </a:solidFill>
                <a:latin typeface="Cambria"/>
                <a:cs typeface="Cambria"/>
              </a:rPr>
              <a:t>by</a:t>
            </a:r>
            <a:r>
              <a:rPr sz="2500" b="1" spc="32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0" dirty="0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450" dirty="0">
                <a:solidFill>
                  <a:srgbClr val="40B861"/>
                </a:solidFill>
                <a:latin typeface="Cambria"/>
                <a:cs typeface="Cambria"/>
                <a:hlinkClick r:id="rId8"/>
              </a:rPr>
              <a:t>APMG</a:t>
            </a:r>
            <a:r>
              <a:rPr sz="2500" b="1" spc="450" dirty="0">
                <a:solidFill>
                  <a:srgbClr val="40B861"/>
                </a:solidFill>
                <a:latin typeface="Cambria"/>
                <a:cs typeface="Cambria"/>
              </a:rPr>
              <a:t>.</a:t>
            </a:r>
            <a:endParaRPr sz="25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3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Cambria"/>
              <a:cs typeface="Cambria"/>
            </a:endParaRPr>
          </a:p>
          <a:p>
            <a:pPr marL="276860" marR="225425">
              <a:lnSpc>
                <a:spcPct val="117500"/>
              </a:lnSpc>
              <a:spcBef>
                <a:spcPts val="5"/>
              </a:spcBef>
            </a:pPr>
            <a:r>
              <a:rPr sz="2500" b="1" spc="285" dirty="0">
                <a:solidFill>
                  <a:srgbClr val="40B861"/>
                </a:solidFill>
                <a:latin typeface="Cambria"/>
                <a:cs typeface="Cambria"/>
              </a:rPr>
              <a:t>Prince2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Practitioner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certificate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29" dirty="0">
                <a:solidFill>
                  <a:srgbClr val="40B861"/>
                </a:solidFill>
                <a:latin typeface="Cambria"/>
                <a:cs typeface="Cambria"/>
              </a:rPr>
              <a:t>is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20" dirty="0">
                <a:solidFill>
                  <a:srgbClr val="40B861"/>
                </a:solidFill>
                <a:latin typeface="Cambria"/>
                <a:cs typeface="Cambria"/>
              </a:rPr>
              <a:t>valid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40" dirty="0">
                <a:solidFill>
                  <a:srgbClr val="40B861"/>
                </a:solidFill>
                <a:latin typeface="Cambria"/>
                <a:cs typeface="Cambria"/>
              </a:rPr>
              <a:t>for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85" dirty="0">
                <a:solidFill>
                  <a:srgbClr val="40B861"/>
                </a:solidFill>
                <a:latin typeface="Cambria"/>
                <a:cs typeface="Cambria"/>
              </a:rPr>
              <a:t>3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50" dirty="0">
                <a:solidFill>
                  <a:srgbClr val="40B861"/>
                </a:solidFill>
                <a:latin typeface="Cambria"/>
                <a:cs typeface="Cambria"/>
              </a:rPr>
              <a:t>years.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70" dirty="0">
                <a:solidFill>
                  <a:srgbClr val="40B861"/>
                </a:solidFill>
                <a:latin typeface="Cambria"/>
                <a:cs typeface="Cambria"/>
              </a:rPr>
              <a:t>After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this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95" dirty="0">
                <a:solidFill>
                  <a:srgbClr val="40B861"/>
                </a:solidFill>
                <a:latin typeface="Cambria"/>
                <a:cs typeface="Cambria"/>
              </a:rPr>
              <a:t>term,</a:t>
            </a:r>
            <a:r>
              <a:rPr sz="250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54" dirty="0">
                <a:solidFill>
                  <a:srgbClr val="40B861"/>
                </a:solidFill>
                <a:latin typeface="Cambria"/>
                <a:cs typeface="Cambria"/>
              </a:rPr>
              <a:t>you </a:t>
            </a:r>
            <a:r>
              <a:rPr sz="2500" b="1" spc="26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can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retake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0" dirty="0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10" dirty="0">
                <a:solidFill>
                  <a:srgbClr val="40B861"/>
                </a:solidFill>
                <a:latin typeface="Cambria"/>
                <a:cs typeface="Cambria"/>
              </a:rPr>
              <a:t>exam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to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0" dirty="0">
                <a:solidFill>
                  <a:srgbClr val="40B861"/>
                </a:solidFill>
                <a:latin typeface="Cambria"/>
                <a:cs typeface="Cambria"/>
              </a:rPr>
              <a:t>continue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35" dirty="0">
                <a:solidFill>
                  <a:srgbClr val="40B861"/>
                </a:solidFill>
                <a:latin typeface="Cambria"/>
                <a:cs typeface="Cambria"/>
              </a:rPr>
              <a:t>your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70" dirty="0">
                <a:solidFill>
                  <a:srgbClr val="40B861"/>
                </a:solidFill>
                <a:latin typeface="Cambria"/>
                <a:cs typeface="Cambria"/>
              </a:rPr>
              <a:t>credentials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25" dirty="0">
                <a:solidFill>
                  <a:srgbClr val="40B861"/>
                </a:solidFill>
                <a:latin typeface="Cambria"/>
                <a:cs typeface="Cambria"/>
              </a:rPr>
              <a:t>or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54" dirty="0">
                <a:solidFill>
                  <a:srgbClr val="40B861"/>
                </a:solidFill>
                <a:latin typeface="Cambria"/>
                <a:cs typeface="Cambria"/>
              </a:rPr>
              <a:t>you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70" dirty="0">
                <a:solidFill>
                  <a:srgbClr val="40B861"/>
                </a:solidFill>
                <a:latin typeface="Cambria"/>
                <a:cs typeface="Cambria"/>
              </a:rPr>
              <a:t>have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0" dirty="0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option </a:t>
            </a:r>
            <a:r>
              <a:rPr sz="2500" b="1" spc="-5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to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54" dirty="0">
                <a:solidFill>
                  <a:srgbClr val="40B861"/>
                </a:solidFill>
                <a:latin typeface="Cambria"/>
                <a:cs typeface="Cambria"/>
              </a:rPr>
              <a:t>renew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15" dirty="0">
                <a:solidFill>
                  <a:srgbClr val="40B861"/>
                </a:solidFill>
                <a:latin typeface="Cambria"/>
                <a:cs typeface="Cambria"/>
              </a:rPr>
              <a:t>it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20" dirty="0">
                <a:solidFill>
                  <a:srgbClr val="40B861"/>
                </a:solidFill>
                <a:latin typeface="Cambria"/>
                <a:cs typeface="Cambria"/>
              </a:rPr>
              <a:t>through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20" dirty="0">
                <a:solidFill>
                  <a:srgbClr val="40B861"/>
                </a:solidFill>
                <a:latin typeface="Cambria"/>
                <a:cs typeface="Cambria"/>
              </a:rPr>
              <a:t>an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0" dirty="0">
                <a:solidFill>
                  <a:srgbClr val="40B861"/>
                </a:solidFill>
                <a:latin typeface="Cambria"/>
                <a:cs typeface="Cambria"/>
              </a:rPr>
              <a:t>Axelos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25" dirty="0">
                <a:solidFill>
                  <a:srgbClr val="40B861"/>
                </a:solidFill>
                <a:latin typeface="Cambria"/>
                <a:cs typeface="Cambria"/>
              </a:rPr>
              <a:t>Membership.</a:t>
            </a:r>
            <a:endParaRPr sz="2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25290" y="0"/>
            <a:ext cx="14763115" cy="10287000"/>
          </a:xfrm>
          <a:custGeom>
            <a:avLst/>
            <a:gdLst/>
            <a:ahLst/>
            <a:cxnLst/>
            <a:rect l="l" t="t" r="r" b="b"/>
            <a:pathLst>
              <a:path w="14763115" h="10287000">
                <a:moveTo>
                  <a:pt x="0" y="10286999"/>
                </a:moveTo>
                <a:lnTo>
                  <a:pt x="14762708" y="10286999"/>
                </a:lnTo>
                <a:lnTo>
                  <a:pt x="14762708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"/>
            <a:ext cx="3861435" cy="10287000"/>
            <a:chOff x="0" y="23"/>
            <a:chExt cx="386143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23"/>
              <a:ext cx="3525520" cy="10287000"/>
            </a:xfrm>
            <a:custGeom>
              <a:avLst/>
              <a:gdLst/>
              <a:ahLst/>
              <a:cxnLst/>
              <a:rect l="l" t="t" r="r" b="b"/>
              <a:pathLst>
                <a:path w="3525520" h="10287000">
                  <a:moveTo>
                    <a:pt x="0" y="10286975"/>
                  </a:moveTo>
                  <a:lnTo>
                    <a:pt x="0" y="0"/>
                  </a:lnTo>
                  <a:lnTo>
                    <a:pt x="3525290" y="0"/>
                  </a:lnTo>
                  <a:lnTo>
                    <a:pt x="3525290" y="10286975"/>
                  </a:lnTo>
                  <a:lnTo>
                    <a:pt x="0" y="10286975"/>
                  </a:lnTo>
                  <a:close/>
                </a:path>
              </a:pathLst>
            </a:custGeom>
            <a:solidFill>
              <a:srgbClr val="DE6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1169" y="1743087"/>
              <a:ext cx="290830" cy="480059"/>
            </a:xfrm>
            <a:custGeom>
              <a:avLst/>
              <a:gdLst/>
              <a:ahLst/>
              <a:cxnLst/>
              <a:rect l="l" t="t" r="r" b="b"/>
              <a:pathLst>
                <a:path w="290830" h="480060">
                  <a:moveTo>
                    <a:pt x="288454" y="0"/>
                  </a:moveTo>
                  <a:lnTo>
                    <a:pt x="290734" y="1097"/>
                  </a:lnTo>
                </a:path>
                <a:path w="290830" h="480060">
                  <a:moveTo>
                    <a:pt x="0" y="478546"/>
                  </a:moveTo>
                  <a:lnTo>
                    <a:pt x="2279" y="479643"/>
                  </a:lnTo>
                </a:path>
              </a:pathLst>
            </a:custGeom>
            <a:ln w="13582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1816" y="472579"/>
              <a:ext cx="1112311" cy="240910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56664" y="1769817"/>
              <a:ext cx="286385" cy="480059"/>
            </a:xfrm>
            <a:custGeom>
              <a:avLst/>
              <a:gdLst/>
              <a:ahLst/>
              <a:cxnLst/>
              <a:rect l="l" t="t" r="r" b="b"/>
              <a:pathLst>
                <a:path w="286384" h="480060">
                  <a:moveTo>
                    <a:pt x="2242" y="0"/>
                  </a:moveTo>
                  <a:lnTo>
                    <a:pt x="0" y="1097"/>
                  </a:lnTo>
                </a:path>
                <a:path w="286384" h="480060">
                  <a:moveTo>
                    <a:pt x="286017" y="478546"/>
                  </a:moveTo>
                  <a:lnTo>
                    <a:pt x="283774" y="479643"/>
                  </a:lnTo>
                </a:path>
              </a:pathLst>
            </a:custGeom>
            <a:ln w="13496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067" y="469666"/>
              <a:ext cx="1447492" cy="24387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8411" y="469666"/>
              <a:ext cx="1332230" cy="1328420"/>
            </a:xfrm>
            <a:custGeom>
              <a:avLst/>
              <a:gdLst/>
              <a:ahLst/>
              <a:cxnLst/>
              <a:rect l="l" t="t" r="r" b="b"/>
              <a:pathLst>
                <a:path w="1332230" h="1328420">
                  <a:moveTo>
                    <a:pt x="665517" y="0"/>
                  </a:moveTo>
                  <a:lnTo>
                    <a:pt x="715187" y="1781"/>
                  </a:lnTo>
                  <a:lnTo>
                    <a:pt x="763876" y="7125"/>
                  </a:lnTo>
                  <a:lnTo>
                    <a:pt x="811453" y="15902"/>
                  </a:lnTo>
                  <a:lnTo>
                    <a:pt x="857790" y="27983"/>
                  </a:lnTo>
                  <a:lnTo>
                    <a:pt x="902757" y="43239"/>
                  </a:lnTo>
                  <a:lnTo>
                    <a:pt x="946225" y="61542"/>
                  </a:lnTo>
                  <a:lnTo>
                    <a:pt x="988064" y="82763"/>
                  </a:lnTo>
                  <a:lnTo>
                    <a:pt x="1028145" y="106773"/>
                  </a:lnTo>
                  <a:lnTo>
                    <a:pt x="1066338" y="133442"/>
                  </a:lnTo>
                  <a:lnTo>
                    <a:pt x="1102513" y="162643"/>
                  </a:lnTo>
                  <a:lnTo>
                    <a:pt x="1136542" y="194246"/>
                  </a:lnTo>
                  <a:lnTo>
                    <a:pt x="1168294" y="228122"/>
                  </a:lnTo>
                  <a:lnTo>
                    <a:pt x="1197640" y="264142"/>
                  </a:lnTo>
                  <a:lnTo>
                    <a:pt x="1224452" y="302179"/>
                  </a:lnTo>
                  <a:lnTo>
                    <a:pt x="1248599" y="342102"/>
                  </a:lnTo>
                  <a:lnTo>
                    <a:pt x="1269952" y="383782"/>
                  </a:lnTo>
                  <a:lnTo>
                    <a:pt x="1288382" y="427092"/>
                  </a:lnTo>
                  <a:lnTo>
                    <a:pt x="1303759" y="471902"/>
                  </a:lnTo>
                  <a:lnTo>
                    <a:pt x="1315954" y="518083"/>
                  </a:lnTo>
                  <a:lnTo>
                    <a:pt x="1324836" y="565507"/>
                  </a:lnTo>
                  <a:lnTo>
                    <a:pt x="1330278" y="614044"/>
                  </a:lnTo>
                  <a:lnTo>
                    <a:pt x="1332148" y="663565"/>
                  </a:lnTo>
                  <a:lnTo>
                    <a:pt x="1330361" y="713090"/>
                  </a:lnTo>
                  <a:lnTo>
                    <a:pt x="1325001" y="761636"/>
                  </a:lnTo>
                  <a:lnTo>
                    <a:pt x="1316197" y="809074"/>
                  </a:lnTo>
                  <a:lnTo>
                    <a:pt x="1304080" y="855276"/>
                  </a:lnTo>
                  <a:lnTo>
                    <a:pt x="1288778" y="900112"/>
                  </a:lnTo>
                  <a:lnTo>
                    <a:pt x="1270421" y="943453"/>
                  </a:lnTo>
                  <a:lnTo>
                    <a:pt x="1249138" y="985169"/>
                  </a:lnTo>
                  <a:lnTo>
                    <a:pt x="1225058" y="1025133"/>
                  </a:lnTo>
                  <a:lnTo>
                    <a:pt x="1198310" y="1063215"/>
                  </a:lnTo>
                  <a:lnTo>
                    <a:pt x="1169024" y="1099285"/>
                  </a:lnTo>
                  <a:lnTo>
                    <a:pt x="1137329" y="1133214"/>
                  </a:lnTo>
                  <a:lnTo>
                    <a:pt x="1103353" y="1164874"/>
                  </a:lnTo>
                  <a:lnTo>
                    <a:pt x="1067226" y="1194136"/>
                  </a:lnTo>
                  <a:lnTo>
                    <a:pt x="1029078" y="1220870"/>
                  </a:lnTo>
                  <a:lnTo>
                    <a:pt x="989038" y="1244947"/>
                  </a:lnTo>
                  <a:lnTo>
                    <a:pt x="947235" y="1266239"/>
                  </a:lnTo>
                  <a:lnTo>
                    <a:pt x="903798" y="1284615"/>
                  </a:lnTo>
                  <a:lnTo>
                    <a:pt x="858856" y="1299948"/>
                  </a:lnTo>
                  <a:lnTo>
                    <a:pt x="812539" y="1312107"/>
                  </a:lnTo>
                  <a:lnTo>
                    <a:pt x="764977" y="1320964"/>
                  </a:lnTo>
                  <a:lnTo>
                    <a:pt x="716297" y="1326390"/>
                  </a:lnTo>
                  <a:lnTo>
                    <a:pt x="666630" y="1328256"/>
                  </a:lnTo>
                  <a:lnTo>
                    <a:pt x="616960" y="1326474"/>
                  </a:lnTo>
                  <a:lnTo>
                    <a:pt x="568272" y="1321130"/>
                  </a:lnTo>
                  <a:lnTo>
                    <a:pt x="520694" y="1312353"/>
                  </a:lnTo>
                  <a:lnTo>
                    <a:pt x="474357" y="1300272"/>
                  </a:lnTo>
                  <a:lnTo>
                    <a:pt x="429390" y="1285016"/>
                  </a:lnTo>
                  <a:lnTo>
                    <a:pt x="385922" y="1266713"/>
                  </a:lnTo>
                  <a:lnTo>
                    <a:pt x="344084" y="1245492"/>
                  </a:lnTo>
                  <a:lnTo>
                    <a:pt x="304003" y="1221482"/>
                  </a:lnTo>
                  <a:lnTo>
                    <a:pt x="265810" y="1194813"/>
                  </a:lnTo>
                  <a:lnTo>
                    <a:pt x="229634" y="1165612"/>
                  </a:lnTo>
                  <a:lnTo>
                    <a:pt x="195605" y="1134009"/>
                  </a:lnTo>
                  <a:lnTo>
                    <a:pt x="163854" y="1100133"/>
                  </a:lnTo>
                  <a:lnTo>
                    <a:pt x="134507" y="1064113"/>
                  </a:lnTo>
                  <a:lnTo>
                    <a:pt x="107696" y="1026076"/>
                  </a:lnTo>
                  <a:lnTo>
                    <a:pt x="83549" y="986154"/>
                  </a:lnTo>
                  <a:lnTo>
                    <a:pt x="62195" y="944473"/>
                  </a:lnTo>
                  <a:lnTo>
                    <a:pt x="43766" y="901163"/>
                  </a:lnTo>
                  <a:lnTo>
                    <a:pt x="28389" y="856353"/>
                  </a:lnTo>
                  <a:lnTo>
                    <a:pt x="16194" y="810172"/>
                  </a:lnTo>
                  <a:lnTo>
                    <a:pt x="7311" y="762749"/>
                  </a:lnTo>
                  <a:lnTo>
                    <a:pt x="1870" y="714212"/>
                  </a:lnTo>
                  <a:lnTo>
                    <a:pt x="0" y="664690"/>
                  </a:lnTo>
                  <a:lnTo>
                    <a:pt x="1787" y="615165"/>
                  </a:lnTo>
                  <a:lnTo>
                    <a:pt x="7147" y="566619"/>
                  </a:lnTo>
                  <a:lnTo>
                    <a:pt x="15950" y="519181"/>
                  </a:lnTo>
                  <a:lnTo>
                    <a:pt x="28067" y="472979"/>
                  </a:lnTo>
                  <a:lnTo>
                    <a:pt x="43369" y="428143"/>
                  </a:lnTo>
                  <a:lnTo>
                    <a:pt x="61727" y="384802"/>
                  </a:lnTo>
                  <a:lnTo>
                    <a:pt x="83010" y="343086"/>
                  </a:lnTo>
                  <a:lnTo>
                    <a:pt x="107090" y="303122"/>
                  </a:lnTo>
                  <a:lnTo>
                    <a:pt x="133838" y="265041"/>
                  </a:lnTo>
                  <a:lnTo>
                    <a:pt x="163124" y="228971"/>
                  </a:lnTo>
                  <a:lnTo>
                    <a:pt x="194819" y="195041"/>
                  </a:lnTo>
                  <a:lnTo>
                    <a:pt x="228795" y="163381"/>
                  </a:lnTo>
                  <a:lnTo>
                    <a:pt x="264921" y="134119"/>
                  </a:lnTo>
                  <a:lnTo>
                    <a:pt x="303069" y="107385"/>
                  </a:lnTo>
                  <a:lnTo>
                    <a:pt x="343110" y="83308"/>
                  </a:lnTo>
                  <a:lnTo>
                    <a:pt x="384913" y="62016"/>
                  </a:lnTo>
                  <a:lnTo>
                    <a:pt x="428350" y="43640"/>
                  </a:lnTo>
                  <a:lnTo>
                    <a:pt x="473292" y="28307"/>
                  </a:lnTo>
                  <a:lnTo>
                    <a:pt x="519608" y="16148"/>
                  </a:lnTo>
                  <a:lnTo>
                    <a:pt x="567171" y="7291"/>
                  </a:lnTo>
                  <a:lnTo>
                    <a:pt x="615850" y="1865"/>
                  </a:lnTo>
                  <a:lnTo>
                    <a:pt x="665517" y="0"/>
                  </a:lnTo>
                  <a:close/>
                </a:path>
              </a:pathLst>
            </a:custGeom>
            <a:ln w="9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519" y="504055"/>
              <a:ext cx="1263710" cy="12600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82519" y="504055"/>
              <a:ext cx="1264285" cy="1260475"/>
            </a:xfrm>
            <a:custGeom>
              <a:avLst/>
              <a:gdLst/>
              <a:ahLst/>
              <a:cxnLst/>
              <a:rect l="l" t="t" r="r" b="b"/>
              <a:pathLst>
                <a:path w="1264285" h="1260475">
                  <a:moveTo>
                    <a:pt x="631326" y="0"/>
                  </a:moveTo>
                  <a:lnTo>
                    <a:pt x="683107" y="2047"/>
                  </a:lnTo>
                  <a:lnTo>
                    <a:pt x="733746" y="8167"/>
                  </a:lnTo>
                  <a:lnTo>
                    <a:pt x="783081" y="18199"/>
                  </a:lnTo>
                  <a:lnTo>
                    <a:pt x="830947" y="31980"/>
                  </a:lnTo>
                  <a:lnTo>
                    <a:pt x="877181" y="49346"/>
                  </a:lnTo>
                  <a:lnTo>
                    <a:pt x="921620" y="70135"/>
                  </a:lnTo>
                  <a:lnTo>
                    <a:pt x="964100" y="94184"/>
                  </a:lnTo>
                  <a:lnTo>
                    <a:pt x="1004458" y="121330"/>
                  </a:lnTo>
                  <a:lnTo>
                    <a:pt x="1042530" y="151412"/>
                  </a:lnTo>
                  <a:lnTo>
                    <a:pt x="1078153" y="184265"/>
                  </a:lnTo>
                  <a:lnTo>
                    <a:pt x="1111162" y="219728"/>
                  </a:lnTo>
                  <a:lnTo>
                    <a:pt x="1141395" y="257638"/>
                  </a:lnTo>
                  <a:lnTo>
                    <a:pt x="1168689" y="297832"/>
                  </a:lnTo>
                  <a:lnTo>
                    <a:pt x="1192880" y="340147"/>
                  </a:lnTo>
                  <a:lnTo>
                    <a:pt x="1213805" y="384420"/>
                  </a:lnTo>
                  <a:lnTo>
                    <a:pt x="1231300" y="430489"/>
                  </a:lnTo>
                  <a:lnTo>
                    <a:pt x="1245201" y="478191"/>
                  </a:lnTo>
                  <a:lnTo>
                    <a:pt x="1255346" y="527364"/>
                  </a:lnTo>
                  <a:lnTo>
                    <a:pt x="1261570" y="577845"/>
                  </a:lnTo>
                  <a:lnTo>
                    <a:pt x="1263710" y="629470"/>
                  </a:lnTo>
                  <a:lnTo>
                    <a:pt x="1261656" y="681099"/>
                  </a:lnTo>
                  <a:lnTo>
                    <a:pt x="1255517" y="731590"/>
                  </a:lnTo>
                  <a:lnTo>
                    <a:pt x="1245455" y="780779"/>
                  </a:lnTo>
                  <a:lnTo>
                    <a:pt x="1231634" y="828505"/>
                  </a:lnTo>
                  <a:lnTo>
                    <a:pt x="1214216" y="874604"/>
                  </a:lnTo>
                  <a:lnTo>
                    <a:pt x="1193366" y="918912"/>
                  </a:lnTo>
                  <a:lnTo>
                    <a:pt x="1169246" y="961268"/>
                  </a:lnTo>
                  <a:lnTo>
                    <a:pt x="1142019" y="1001507"/>
                  </a:lnTo>
                  <a:lnTo>
                    <a:pt x="1111850" y="1039468"/>
                  </a:lnTo>
                  <a:lnTo>
                    <a:pt x="1078900" y="1074986"/>
                  </a:lnTo>
                  <a:lnTo>
                    <a:pt x="1043332" y="1107900"/>
                  </a:lnTo>
                  <a:lnTo>
                    <a:pt x="1005311" y="1138045"/>
                  </a:lnTo>
                  <a:lnTo>
                    <a:pt x="964998" y="1165260"/>
                  </a:lnTo>
                  <a:lnTo>
                    <a:pt x="922559" y="1189381"/>
                  </a:lnTo>
                  <a:lnTo>
                    <a:pt x="878155" y="1210244"/>
                  </a:lnTo>
                  <a:lnTo>
                    <a:pt x="831950" y="1227688"/>
                  </a:lnTo>
                  <a:lnTo>
                    <a:pt x="784107" y="1241549"/>
                  </a:lnTo>
                  <a:lnTo>
                    <a:pt x="734790" y="1251664"/>
                  </a:lnTo>
                  <a:lnTo>
                    <a:pt x="684161" y="1257870"/>
                  </a:lnTo>
                  <a:lnTo>
                    <a:pt x="632383" y="1260005"/>
                  </a:lnTo>
                  <a:lnTo>
                    <a:pt x="580602" y="1257958"/>
                  </a:lnTo>
                  <a:lnTo>
                    <a:pt x="529963" y="1251837"/>
                  </a:lnTo>
                  <a:lnTo>
                    <a:pt x="480629" y="1241805"/>
                  </a:lnTo>
                  <a:lnTo>
                    <a:pt x="432763" y="1228025"/>
                  </a:lnTo>
                  <a:lnTo>
                    <a:pt x="386528" y="1210659"/>
                  </a:lnTo>
                  <a:lnTo>
                    <a:pt x="342090" y="1189870"/>
                  </a:lnTo>
                  <a:lnTo>
                    <a:pt x="299610" y="1165821"/>
                  </a:lnTo>
                  <a:lnTo>
                    <a:pt x="259252" y="1138674"/>
                  </a:lnTo>
                  <a:lnTo>
                    <a:pt x="221180" y="1108592"/>
                  </a:lnTo>
                  <a:lnTo>
                    <a:pt x="185557" y="1075739"/>
                  </a:lnTo>
                  <a:lnTo>
                    <a:pt x="152548" y="1040276"/>
                  </a:lnTo>
                  <a:lnTo>
                    <a:pt x="122314" y="1002366"/>
                  </a:lnTo>
                  <a:lnTo>
                    <a:pt x="95020" y="962173"/>
                  </a:lnTo>
                  <a:lnTo>
                    <a:pt x="70829" y="919858"/>
                  </a:lnTo>
                  <a:lnTo>
                    <a:pt x="49905" y="875584"/>
                  </a:lnTo>
                  <a:lnTo>
                    <a:pt x="32410" y="829515"/>
                  </a:lnTo>
                  <a:lnTo>
                    <a:pt x="18508" y="781813"/>
                  </a:lnTo>
                  <a:lnTo>
                    <a:pt x="8364" y="732640"/>
                  </a:lnTo>
                  <a:lnTo>
                    <a:pt x="2140" y="682160"/>
                  </a:lnTo>
                  <a:lnTo>
                    <a:pt x="0" y="630534"/>
                  </a:lnTo>
                  <a:lnTo>
                    <a:pt x="2053" y="578905"/>
                  </a:lnTo>
                  <a:lnTo>
                    <a:pt x="8192" y="528415"/>
                  </a:lnTo>
                  <a:lnTo>
                    <a:pt x="18254" y="479225"/>
                  </a:lnTo>
                  <a:lnTo>
                    <a:pt x="32076" y="431499"/>
                  </a:lnTo>
                  <a:lnTo>
                    <a:pt x="49493" y="385401"/>
                  </a:lnTo>
                  <a:lnTo>
                    <a:pt x="70344" y="341092"/>
                  </a:lnTo>
                  <a:lnTo>
                    <a:pt x="94464" y="298737"/>
                  </a:lnTo>
                  <a:lnTo>
                    <a:pt x="121690" y="258497"/>
                  </a:lnTo>
                  <a:lnTo>
                    <a:pt x="151860" y="220537"/>
                  </a:lnTo>
                  <a:lnTo>
                    <a:pt x="184809" y="185018"/>
                  </a:lnTo>
                  <a:lnTo>
                    <a:pt x="220377" y="152104"/>
                  </a:lnTo>
                  <a:lnTo>
                    <a:pt x="258399" y="121959"/>
                  </a:lnTo>
                  <a:lnTo>
                    <a:pt x="298711" y="94744"/>
                  </a:lnTo>
                  <a:lnTo>
                    <a:pt x="341150" y="70624"/>
                  </a:lnTo>
                  <a:lnTo>
                    <a:pt x="385554" y="49760"/>
                  </a:lnTo>
                  <a:lnTo>
                    <a:pt x="431759" y="32316"/>
                  </a:lnTo>
                  <a:lnTo>
                    <a:pt x="479602" y="18455"/>
                  </a:lnTo>
                  <a:lnTo>
                    <a:pt x="528920" y="8340"/>
                  </a:lnTo>
                  <a:lnTo>
                    <a:pt x="579549" y="2134"/>
                  </a:lnTo>
                  <a:lnTo>
                    <a:pt x="631326" y="0"/>
                  </a:lnTo>
                  <a:close/>
                </a:path>
              </a:pathLst>
            </a:custGeom>
            <a:ln w="94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29078" y="7864512"/>
              <a:ext cx="3319779" cy="2237740"/>
            </a:xfrm>
            <a:custGeom>
              <a:avLst/>
              <a:gdLst/>
              <a:ahLst/>
              <a:cxnLst/>
              <a:rect l="l" t="t" r="r" b="b"/>
              <a:pathLst>
                <a:path w="3319779" h="2237740">
                  <a:moveTo>
                    <a:pt x="3319238" y="2237541"/>
                  </a:moveTo>
                  <a:lnTo>
                    <a:pt x="0" y="2182538"/>
                  </a:lnTo>
                  <a:lnTo>
                    <a:pt x="0" y="0"/>
                  </a:lnTo>
                  <a:lnTo>
                    <a:pt x="1493727" y="0"/>
                  </a:lnTo>
                  <a:lnTo>
                    <a:pt x="3297112" y="0"/>
                  </a:lnTo>
                  <a:lnTo>
                    <a:pt x="3319238" y="2237541"/>
                  </a:lnTo>
                  <a:close/>
                </a:path>
              </a:pathLst>
            </a:custGeom>
            <a:solidFill>
              <a:srgbClr val="F7B3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613" y="7592219"/>
              <a:ext cx="3754348" cy="269239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4756" y="769873"/>
            <a:ext cx="68694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25" dirty="0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sz="4000" spc="-150" dirty="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sz="4000" spc="-70" dirty="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sz="4000" spc="95" dirty="0">
                <a:solidFill>
                  <a:srgbClr val="DE6B2D"/>
                </a:solidFill>
                <a:latin typeface="Arial"/>
                <a:cs typeface="Arial"/>
              </a:rPr>
              <a:t>t</a:t>
            </a:r>
            <a:r>
              <a:rPr sz="4000" spc="-140" dirty="0">
                <a:solidFill>
                  <a:srgbClr val="DE6B2D"/>
                </a:solidFill>
                <a:latin typeface="Arial"/>
                <a:cs typeface="Arial"/>
              </a:rPr>
              <a:t>i</a:t>
            </a:r>
            <a:r>
              <a:rPr sz="4000" spc="55" dirty="0">
                <a:solidFill>
                  <a:srgbClr val="DE6B2D"/>
                </a:solidFill>
                <a:latin typeface="Arial"/>
                <a:cs typeface="Arial"/>
              </a:rPr>
              <a:t>f</a:t>
            </a:r>
            <a:r>
              <a:rPr sz="4000" spc="-140" dirty="0">
                <a:solidFill>
                  <a:srgbClr val="DE6B2D"/>
                </a:solidFill>
                <a:latin typeface="Arial"/>
                <a:cs typeface="Arial"/>
              </a:rPr>
              <a:t>i</a:t>
            </a:r>
            <a:r>
              <a:rPr sz="4000" spc="-150" dirty="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sz="4000" spc="-40" dirty="0">
                <a:solidFill>
                  <a:srgbClr val="DE6B2D"/>
                </a:solidFill>
                <a:latin typeface="Arial"/>
                <a:cs typeface="Arial"/>
              </a:rPr>
              <a:t>d</a:t>
            </a:r>
            <a:r>
              <a:rPr sz="4000" spc="-110" dirty="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sz="4000" spc="-165" dirty="0">
                <a:solidFill>
                  <a:srgbClr val="DE6B2D"/>
                </a:solidFill>
                <a:latin typeface="Arial"/>
                <a:cs typeface="Arial"/>
              </a:rPr>
              <a:t>S</a:t>
            </a:r>
            <a:r>
              <a:rPr sz="4000" spc="-320" dirty="0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sz="4000" spc="-70" dirty="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sz="4000" spc="-175" dirty="0">
                <a:solidFill>
                  <a:srgbClr val="DE6B2D"/>
                </a:solidFill>
                <a:latin typeface="Arial"/>
                <a:cs typeface="Arial"/>
              </a:rPr>
              <a:t>u</a:t>
            </a:r>
            <a:r>
              <a:rPr sz="4000" spc="-65" dirty="0">
                <a:solidFill>
                  <a:srgbClr val="DE6B2D"/>
                </a:solidFill>
                <a:latin typeface="Arial"/>
                <a:cs typeface="Arial"/>
              </a:rPr>
              <a:t>m</a:t>
            </a:r>
            <a:r>
              <a:rPr sz="4000" spc="-110" dirty="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sz="4000" spc="-15" dirty="0">
                <a:solidFill>
                  <a:srgbClr val="DE6B2D"/>
                </a:solidFill>
                <a:latin typeface="Arial"/>
                <a:cs typeface="Arial"/>
              </a:rPr>
              <a:t>M</a:t>
            </a:r>
            <a:r>
              <a:rPr sz="4000" spc="-110" dirty="0">
                <a:solidFill>
                  <a:srgbClr val="DE6B2D"/>
                </a:solidFill>
                <a:latin typeface="Arial"/>
                <a:cs typeface="Arial"/>
              </a:rPr>
              <a:t>a</a:t>
            </a:r>
            <a:r>
              <a:rPr sz="4000" spc="-330" dirty="0">
                <a:solidFill>
                  <a:srgbClr val="DE6B2D"/>
                </a:solidFill>
                <a:latin typeface="Arial"/>
                <a:cs typeface="Arial"/>
              </a:rPr>
              <a:t>s</a:t>
            </a:r>
            <a:r>
              <a:rPr sz="4000" spc="95" dirty="0">
                <a:solidFill>
                  <a:srgbClr val="DE6B2D"/>
                </a:solidFill>
                <a:latin typeface="Arial"/>
                <a:cs typeface="Arial"/>
              </a:rPr>
              <a:t>t</a:t>
            </a:r>
            <a:r>
              <a:rPr sz="4000" spc="-150" dirty="0">
                <a:solidFill>
                  <a:srgbClr val="DE6B2D"/>
                </a:solidFill>
                <a:latin typeface="Arial"/>
                <a:cs typeface="Arial"/>
              </a:rPr>
              <a:t>e</a:t>
            </a:r>
            <a:r>
              <a:rPr sz="4000" spc="-25" dirty="0">
                <a:solidFill>
                  <a:srgbClr val="DE6B2D"/>
                </a:solidFill>
                <a:latin typeface="Arial"/>
                <a:cs typeface="Arial"/>
              </a:rPr>
              <a:t>r</a:t>
            </a:r>
            <a:r>
              <a:rPr sz="4000" spc="-110" dirty="0">
                <a:solidFill>
                  <a:srgbClr val="DE6B2D"/>
                </a:solidFill>
                <a:latin typeface="Arial"/>
                <a:cs typeface="Arial"/>
              </a:rPr>
              <a:t> </a:t>
            </a:r>
            <a:r>
              <a:rPr sz="4000" spc="30" dirty="0">
                <a:solidFill>
                  <a:srgbClr val="DE6B2D"/>
                </a:solidFill>
                <a:latin typeface="Arial"/>
                <a:cs typeface="Arial"/>
              </a:rPr>
              <a:t>(</a:t>
            </a:r>
            <a:r>
              <a:rPr sz="4000" spc="-225" dirty="0">
                <a:solidFill>
                  <a:srgbClr val="DE6B2D"/>
                </a:solidFill>
                <a:latin typeface="Arial"/>
                <a:cs typeface="Arial"/>
              </a:rPr>
              <a:t>C</a:t>
            </a:r>
            <a:r>
              <a:rPr sz="4000" spc="-165" dirty="0">
                <a:solidFill>
                  <a:srgbClr val="DE6B2D"/>
                </a:solidFill>
                <a:latin typeface="Arial"/>
                <a:cs typeface="Arial"/>
              </a:rPr>
              <a:t>S</a:t>
            </a:r>
            <a:r>
              <a:rPr sz="4000" spc="-15" dirty="0">
                <a:solidFill>
                  <a:srgbClr val="DE6B2D"/>
                </a:solidFill>
                <a:latin typeface="Arial"/>
                <a:cs typeface="Arial"/>
              </a:rPr>
              <a:t>M</a:t>
            </a:r>
            <a:r>
              <a:rPr sz="4000" spc="75" dirty="0">
                <a:solidFill>
                  <a:srgbClr val="DE6B2D"/>
                </a:solidFill>
                <a:latin typeface="Arial"/>
                <a:cs typeface="Arial"/>
              </a:rPr>
              <a:t>)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57214" y="2845705"/>
            <a:ext cx="96627" cy="9662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401180" y="2589234"/>
            <a:ext cx="13046710" cy="1388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sz="2550" b="1" spc="305" dirty="0" smtClean="0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lang="en-US" sz="2550" b="1" spc="305" dirty="0" smtClean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lang="en-US" sz="2550" b="1" u="sng" spc="305" dirty="0" smtClean="0">
                <a:solidFill>
                  <a:srgbClr val="40B861"/>
                </a:solidFill>
                <a:latin typeface="Cambria"/>
                <a:cs typeface="Cambria"/>
              </a:rPr>
              <a:t>GSM certification</a:t>
            </a:r>
            <a:r>
              <a:rPr sz="2550" b="1" u="sng" spc="335" dirty="0" smtClean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54" dirty="0" smtClean="0">
                <a:solidFill>
                  <a:srgbClr val="40B861"/>
                </a:solidFill>
                <a:latin typeface="Cambria"/>
                <a:cs typeface="Cambria"/>
              </a:rPr>
              <a:t>official</a:t>
            </a:r>
            <a:r>
              <a:rPr sz="2550" b="1" spc="340" dirty="0" smtClean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20" dirty="0">
                <a:solidFill>
                  <a:srgbClr val="40B861"/>
                </a:solidFill>
                <a:latin typeface="Cambria"/>
                <a:cs typeface="Cambria"/>
              </a:rPr>
              <a:t>provider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25" dirty="0">
                <a:solidFill>
                  <a:srgbClr val="40B861"/>
                </a:solidFill>
                <a:latin typeface="Cambria"/>
                <a:cs typeface="Cambria"/>
              </a:rPr>
              <a:t>is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95" dirty="0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380" dirty="0">
                <a:solidFill>
                  <a:srgbClr val="40B861"/>
                </a:solidFill>
                <a:latin typeface="Cambria"/>
                <a:cs typeface="Cambria"/>
              </a:rPr>
              <a:t>Scrum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75" dirty="0">
                <a:solidFill>
                  <a:srgbClr val="40B861"/>
                </a:solidFill>
                <a:latin typeface="Cambria"/>
                <a:cs typeface="Cambria"/>
              </a:rPr>
              <a:t>Alliance.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305" dirty="0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610" dirty="0">
                <a:solidFill>
                  <a:srgbClr val="40B861"/>
                </a:solidFill>
                <a:latin typeface="Cambria"/>
                <a:cs typeface="Cambria"/>
              </a:rPr>
              <a:t>CSM </a:t>
            </a:r>
            <a:r>
              <a:rPr sz="2550" b="1" spc="-54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60" dirty="0">
                <a:solidFill>
                  <a:srgbClr val="40B861"/>
                </a:solidFill>
                <a:latin typeface="Cambria"/>
                <a:cs typeface="Cambria"/>
              </a:rPr>
              <a:t>certification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70" dirty="0">
                <a:solidFill>
                  <a:srgbClr val="40B861"/>
                </a:solidFill>
                <a:latin typeface="Cambria"/>
                <a:cs typeface="Cambria"/>
              </a:rPr>
              <a:t>gives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300" dirty="0">
                <a:solidFill>
                  <a:srgbClr val="40B861"/>
                </a:solidFill>
                <a:latin typeface="Cambria"/>
                <a:cs typeface="Cambria"/>
              </a:rPr>
              <a:t>a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80" dirty="0">
                <a:solidFill>
                  <a:srgbClr val="40B861"/>
                </a:solidFill>
                <a:latin typeface="Cambria"/>
                <a:cs typeface="Cambria"/>
              </a:rPr>
              <a:t>comprehensive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04" dirty="0">
                <a:solidFill>
                  <a:srgbClr val="40B861"/>
                </a:solidFill>
                <a:latin typeface="Cambria"/>
                <a:cs typeface="Cambria"/>
              </a:rPr>
              <a:t>overview</a:t>
            </a:r>
            <a:r>
              <a:rPr sz="2550" b="1" spc="34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70" dirty="0">
                <a:solidFill>
                  <a:srgbClr val="40B861"/>
                </a:solidFill>
                <a:latin typeface="Cambria"/>
                <a:cs typeface="Cambria"/>
              </a:rPr>
              <a:t>of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95" dirty="0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380" dirty="0">
                <a:solidFill>
                  <a:srgbClr val="40B861"/>
                </a:solidFill>
                <a:latin typeface="Cambria"/>
                <a:cs typeface="Cambria"/>
              </a:rPr>
              <a:t>Scrum</a:t>
            </a:r>
            <a:r>
              <a:rPr sz="2550" b="1" spc="34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65" dirty="0">
                <a:solidFill>
                  <a:srgbClr val="40B861"/>
                </a:solidFill>
                <a:latin typeface="Cambria"/>
                <a:cs typeface="Cambria"/>
              </a:rPr>
              <a:t>framework </a:t>
            </a:r>
            <a:r>
              <a:rPr sz="2550" b="1" spc="27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40" dirty="0">
                <a:solidFill>
                  <a:srgbClr val="40B861"/>
                </a:solidFill>
                <a:latin typeface="Cambria"/>
                <a:cs typeface="Cambria"/>
              </a:rPr>
              <a:t>for</a:t>
            </a:r>
            <a:r>
              <a:rPr sz="255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85" dirty="0">
                <a:solidFill>
                  <a:srgbClr val="40B861"/>
                </a:solidFill>
                <a:latin typeface="Cambria"/>
                <a:cs typeface="Cambria"/>
              </a:rPr>
              <a:t>agile</a:t>
            </a:r>
            <a:r>
              <a:rPr sz="255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54" dirty="0">
                <a:solidFill>
                  <a:srgbClr val="40B861"/>
                </a:solidFill>
                <a:latin typeface="Cambria"/>
                <a:cs typeface="Cambria"/>
              </a:rPr>
              <a:t>project</a:t>
            </a:r>
            <a:r>
              <a:rPr sz="255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345" dirty="0">
                <a:solidFill>
                  <a:srgbClr val="40B861"/>
                </a:solidFill>
                <a:latin typeface="Cambria"/>
                <a:cs typeface="Cambria"/>
              </a:rPr>
              <a:t>management</a:t>
            </a:r>
            <a:r>
              <a:rPr sz="255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50" b="1" spc="265" dirty="0">
                <a:solidFill>
                  <a:srgbClr val="40B861"/>
                </a:solidFill>
                <a:latin typeface="Cambria"/>
                <a:cs typeface="Cambria"/>
              </a:rPr>
              <a:t>i.e.</a:t>
            </a:r>
            <a:endParaRPr sz="2550" dirty="0">
              <a:latin typeface="Cambria"/>
              <a:cs typeface="Cambr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52944" y="5924549"/>
            <a:ext cx="95250" cy="9524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393251" y="5671553"/>
            <a:ext cx="12898755" cy="1368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0"/>
              </a:spcBef>
            </a:pPr>
            <a:r>
              <a:rPr sz="2500" b="1" spc="310" dirty="0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610" dirty="0">
                <a:solidFill>
                  <a:srgbClr val="40B861"/>
                </a:solidFill>
                <a:latin typeface="Cambria"/>
                <a:cs typeface="Cambria"/>
              </a:rPr>
              <a:t>CSM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certification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29" dirty="0">
                <a:solidFill>
                  <a:srgbClr val="40B861"/>
                </a:solidFill>
                <a:latin typeface="Cambria"/>
                <a:cs typeface="Cambria"/>
              </a:rPr>
              <a:t>is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20" dirty="0">
                <a:solidFill>
                  <a:srgbClr val="40B861"/>
                </a:solidFill>
                <a:latin typeface="Cambria"/>
                <a:cs typeface="Cambria"/>
              </a:rPr>
              <a:t>valid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40" dirty="0">
                <a:solidFill>
                  <a:srgbClr val="40B861"/>
                </a:solidFill>
                <a:latin typeface="Cambria"/>
                <a:cs typeface="Cambria"/>
              </a:rPr>
              <a:t>for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85" dirty="0">
                <a:solidFill>
                  <a:srgbClr val="40B861"/>
                </a:solidFill>
                <a:latin typeface="Cambria"/>
                <a:cs typeface="Cambria"/>
              </a:rPr>
              <a:t>2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50" dirty="0">
                <a:solidFill>
                  <a:srgbClr val="40B861"/>
                </a:solidFill>
                <a:latin typeface="Cambria"/>
                <a:cs typeface="Cambria"/>
              </a:rPr>
              <a:t>years.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80" dirty="0">
                <a:solidFill>
                  <a:srgbClr val="40B861"/>
                </a:solidFill>
                <a:latin typeface="Cambria"/>
                <a:cs typeface="Cambria"/>
              </a:rPr>
              <a:t>To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95" dirty="0">
                <a:solidFill>
                  <a:srgbClr val="40B861"/>
                </a:solidFill>
                <a:latin typeface="Cambria"/>
                <a:cs typeface="Cambria"/>
              </a:rPr>
              <a:t>maintain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0" dirty="0">
                <a:solidFill>
                  <a:srgbClr val="40B861"/>
                </a:solidFill>
                <a:latin typeface="Cambria"/>
                <a:cs typeface="Cambria"/>
              </a:rPr>
              <a:t>the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certification </a:t>
            </a:r>
            <a:r>
              <a:rPr sz="2500" b="1" spc="-5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75" dirty="0">
                <a:solidFill>
                  <a:srgbClr val="40B861"/>
                </a:solidFill>
                <a:latin typeface="Cambria"/>
                <a:cs typeface="Cambria"/>
              </a:rPr>
              <a:t>beyond,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50" dirty="0">
                <a:solidFill>
                  <a:srgbClr val="40B861"/>
                </a:solidFill>
                <a:latin typeface="Cambria"/>
                <a:cs typeface="Cambria"/>
              </a:rPr>
              <a:t>it’s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54" dirty="0">
                <a:solidFill>
                  <a:srgbClr val="40B861"/>
                </a:solidFill>
                <a:latin typeface="Cambria"/>
                <a:cs typeface="Cambria"/>
              </a:rPr>
              <a:t>required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65" dirty="0">
                <a:solidFill>
                  <a:srgbClr val="40B861"/>
                </a:solidFill>
                <a:latin typeface="Cambria"/>
                <a:cs typeface="Cambria"/>
              </a:rPr>
              <a:t>to</a:t>
            </a:r>
            <a:r>
              <a:rPr sz="2500" b="1" spc="335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0" dirty="0">
                <a:solidFill>
                  <a:srgbClr val="40B861"/>
                </a:solidFill>
                <a:latin typeface="Cambria"/>
                <a:cs typeface="Cambria"/>
              </a:rPr>
              <a:t>complete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85" dirty="0" smtClean="0">
                <a:solidFill>
                  <a:srgbClr val="40B861"/>
                </a:solidFill>
                <a:latin typeface="Cambria"/>
                <a:cs typeface="Cambria"/>
              </a:rPr>
              <a:t>20</a:t>
            </a:r>
            <a:r>
              <a:rPr lang="en-US" sz="2500" b="1" spc="285" dirty="0" smtClean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lang="en-US" sz="2500" b="1" spc="285" dirty="0" smtClean="0">
                <a:solidFill>
                  <a:srgbClr val="00B050"/>
                </a:solidFill>
                <a:latin typeface="Cambria"/>
                <a:cs typeface="Cambria"/>
              </a:rPr>
              <a:t>Scrum Education Units (SEUs) , </a:t>
            </a:r>
            <a:r>
              <a:rPr sz="2500" b="1" spc="315" dirty="0" smtClean="0">
                <a:solidFill>
                  <a:srgbClr val="40B861"/>
                </a:solidFill>
                <a:latin typeface="Cambria"/>
                <a:cs typeface="Cambria"/>
              </a:rPr>
              <a:t>along</a:t>
            </a:r>
            <a:r>
              <a:rPr sz="2500" b="1" spc="325" dirty="0" smtClean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45" dirty="0">
                <a:solidFill>
                  <a:srgbClr val="40B861"/>
                </a:solidFill>
                <a:latin typeface="Cambria"/>
                <a:cs typeface="Cambria"/>
              </a:rPr>
              <a:t>with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305" dirty="0">
                <a:solidFill>
                  <a:srgbClr val="40B861"/>
                </a:solidFill>
                <a:latin typeface="Cambria"/>
                <a:cs typeface="Cambria"/>
              </a:rPr>
              <a:t>a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54" dirty="0">
                <a:solidFill>
                  <a:srgbClr val="40B861"/>
                </a:solidFill>
                <a:latin typeface="Cambria"/>
                <a:cs typeface="Cambria"/>
              </a:rPr>
              <a:t>renewal</a:t>
            </a:r>
            <a:r>
              <a:rPr sz="2500" b="1" spc="330" dirty="0">
                <a:solidFill>
                  <a:srgbClr val="40B861"/>
                </a:solidFill>
                <a:latin typeface="Cambria"/>
                <a:cs typeface="Cambria"/>
              </a:rPr>
              <a:t> </a:t>
            </a:r>
            <a:r>
              <a:rPr sz="2500" b="1" spc="285" dirty="0">
                <a:solidFill>
                  <a:srgbClr val="40B861"/>
                </a:solidFill>
                <a:latin typeface="Cambria"/>
                <a:cs typeface="Cambria"/>
              </a:rPr>
              <a:t>fee.</a:t>
            </a:r>
            <a:endParaRPr sz="25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99489" y="7007354"/>
            <a:ext cx="2952169" cy="34480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1"/>
            <a:ext cx="9286875" cy="10287000"/>
            <a:chOff x="0" y="11"/>
            <a:chExt cx="9286875" cy="10287000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"/>
              <a:ext cx="8395611" cy="1028698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96016" y="240946"/>
              <a:ext cx="1790699" cy="18859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10600" y="2857500"/>
            <a:ext cx="8739255" cy="4149854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 marR="5080" indent="-635" algn="ctr">
              <a:lnSpc>
                <a:spcPts val="10430"/>
              </a:lnSpc>
              <a:spcBef>
                <a:spcPts val="1160"/>
              </a:spcBef>
            </a:pPr>
            <a:r>
              <a:rPr sz="9500" spc="-150" dirty="0">
                <a:solidFill>
                  <a:srgbClr val="F59444"/>
                </a:solidFill>
                <a:latin typeface="Tahoma"/>
                <a:cs typeface="Tahoma"/>
              </a:rPr>
              <a:t>PROJECT  MANAGEMENT  </a:t>
            </a:r>
            <a:r>
              <a:rPr sz="9500" spc="-150" dirty="0" smtClean="0">
                <a:solidFill>
                  <a:srgbClr val="F59444"/>
                </a:solidFill>
                <a:latin typeface="Tahoma"/>
                <a:cs typeface="Tahoma"/>
              </a:rPr>
              <a:t>L</a:t>
            </a:r>
            <a:r>
              <a:rPr lang="en-US" sz="9500" spc="-150" dirty="0" smtClean="0">
                <a:solidFill>
                  <a:srgbClr val="F59444"/>
                </a:solidFill>
                <a:latin typeface="Tahoma"/>
                <a:cs typeface="Tahoma"/>
              </a:rPr>
              <a:t>I</a:t>
            </a:r>
            <a:r>
              <a:rPr sz="9500" spc="-150" dirty="0" smtClean="0">
                <a:solidFill>
                  <a:srgbClr val="F59444"/>
                </a:solidFill>
                <a:latin typeface="Tahoma"/>
                <a:cs typeface="Tahoma"/>
              </a:rPr>
              <a:t>FE </a:t>
            </a:r>
            <a:r>
              <a:rPr sz="9500" spc="-150" dirty="0">
                <a:solidFill>
                  <a:srgbClr val="F59444"/>
                </a:solidFill>
                <a:latin typeface="Tahoma"/>
                <a:cs typeface="Tahoma"/>
              </a:rPr>
              <a:t>CYCLE</a:t>
            </a:r>
            <a:endParaRPr sz="9500" spc="-150" dirty="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38392" y="798659"/>
            <a:ext cx="2057399" cy="180022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2361" y="3153491"/>
            <a:ext cx="1186180" cy="365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200" spc="-105" dirty="0">
                <a:latin typeface="Lucida Sans Unicode"/>
                <a:cs typeface="Lucida Sans Unicode"/>
                <a:hlinkClick r:id="rId3"/>
              </a:rPr>
              <a:t>planning.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52361" y="0"/>
            <a:ext cx="4646295" cy="3239135"/>
          </a:xfrm>
          <a:prstGeom prst="rect">
            <a:avLst/>
          </a:prstGeom>
        </p:spPr>
        <p:txBody>
          <a:bodyPr vert="horz" wrap="square" lIns="0" tIns="371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25"/>
              </a:spcBef>
            </a:pPr>
            <a:r>
              <a:rPr sz="5350" b="1" spc="-500" dirty="0">
                <a:solidFill>
                  <a:srgbClr val="40B861"/>
                </a:solidFill>
                <a:latin typeface="Tahoma"/>
                <a:cs typeface="Tahoma"/>
              </a:rPr>
              <a:t>02</a:t>
            </a:r>
            <a:endParaRPr sz="535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sz="3100" b="1" dirty="0">
                <a:solidFill>
                  <a:srgbClr val="40B861"/>
                </a:solidFill>
                <a:latin typeface="Arial"/>
                <a:cs typeface="Arial"/>
              </a:rPr>
              <a:t>Project Planning</a:t>
            </a:r>
            <a:endParaRPr sz="3100" dirty="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1415"/>
              </a:spcBef>
            </a:pPr>
            <a:r>
              <a:rPr sz="2200" spc="95" dirty="0">
                <a:latin typeface="Lucida Sans Unicode"/>
                <a:cs typeface="Lucida Sans Unicode"/>
              </a:rPr>
              <a:t>A</a:t>
            </a:r>
            <a:r>
              <a:rPr sz="2200" spc="-80" dirty="0">
                <a:latin typeface="Lucida Sans Unicode"/>
                <a:cs typeface="Lucida Sans Unicode"/>
              </a:rPr>
              <a:t>f</a:t>
            </a:r>
            <a:r>
              <a:rPr sz="2200" spc="-65" dirty="0">
                <a:latin typeface="Lucida Sans Unicode"/>
                <a:cs typeface="Lucida Sans Unicode"/>
              </a:rPr>
              <a:t>t</a:t>
            </a:r>
            <a:r>
              <a:rPr sz="2200" spc="-55" dirty="0">
                <a:latin typeface="Lucida Sans Unicode"/>
                <a:cs typeface="Lucida Sans Unicode"/>
              </a:rPr>
              <a:t>e</a:t>
            </a:r>
            <a:r>
              <a:rPr sz="2200" spc="-114" dirty="0">
                <a:latin typeface="Lucida Sans Unicode"/>
                <a:cs typeface="Lucida Sans Unicode"/>
              </a:rPr>
              <a:t>r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65" dirty="0">
                <a:latin typeface="Lucida Sans Unicode"/>
                <a:cs typeface="Lucida Sans Unicode"/>
              </a:rPr>
              <a:t>t</a:t>
            </a:r>
            <a:r>
              <a:rPr sz="2200" spc="-105" dirty="0">
                <a:latin typeface="Lucida Sans Unicode"/>
                <a:cs typeface="Lucida Sans Unicode"/>
              </a:rPr>
              <a:t>h</a:t>
            </a:r>
            <a:r>
              <a:rPr sz="2200" spc="-50" dirty="0">
                <a:latin typeface="Lucida Sans Unicode"/>
                <a:cs typeface="Lucida Sans Unicode"/>
              </a:rPr>
              <a:t>e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95" dirty="0">
                <a:latin typeface="Lucida Sans Unicode"/>
                <a:cs typeface="Lucida Sans Unicode"/>
              </a:rPr>
              <a:t>p</a:t>
            </a:r>
            <a:r>
              <a:rPr sz="2200" spc="-114" dirty="0">
                <a:latin typeface="Lucida Sans Unicode"/>
                <a:cs typeface="Lucida Sans Unicode"/>
              </a:rPr>
              <a:t>r</a:t>
            </a:r>
            <a:r>
              <a:rPr sz="2200" spc="-120" dirty="0">
                <a:latin typeface="Lucida Sans Unicode"/>
                <a:cs typeface="Lucida Sans Unicode"/>
              </a:rPr>
              <a:t>o</a:t>
            </a:r>
            <a:r>
              <a:rPr sz="2200" spc="-155" dirty="0">
                <a:latin typeface="Lucida Sans Unicode"/>
                <a:cs typeface="Lucida Sans Unicode"/>
              </a:rPr>
              <a:t>j</a:t>
            </a:r>
            <a:r>
              <a:rPr sz="2200" spc="-55" dirty="0">
                <a:latin typeface="Lucida Sans Unicode"/>
                <a:cs typeface="Lucida Sans Unicode"/>
              </a:rPr>
              <a:t>e</a:t>
            </a:r>
            <a:r>
              <a:rPr sz="2200" spc="-65" dirty="0">
                <a:latin typeface="Lucida Sans Unicode"/>
                <a:cs typeface="Lucida Sans Unicode"/>
              </a:rPr>
              <a:t>ct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105" dirty="0">
                <a:latin typeface="Lucida Sans Unicode"/>
                <a:cs typeface="Lucida Sans Unicode"/>
              </a:rPr>
              <a:t>h</a:t>
            </a:r>
            <a:r>
              <a:rPr sz="2200" spc="-40" dirty="0">
                <a:latin typeface="Lucida Sans Unicode"/>
                <a:cs typeface="Lucida Sans Unicode"/>
              </a:rPr>
              <a:t>a</a:t>
            </a:r>
            <a:r>
              <a:rPr sz="2200" spc="-55" dirty="0">
                <a:latin typeface="Lucida Sans Unicode"/>
                <a:cs typeface="Lucida Sans Unicode"/>
              </a:rPr>
              <a:t>s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95" dirty="0">
                <a:latin typeface="Lucida Sans Unicode"/>
                <a:cs typeface="Lucida Sans Unicode"/>
              </a:rPr>
              <a:t>b</a:t>
            </a:r>
            <a:r>
              <a:rPr sz="2200" spc="-55" dirty="0">
                <a:latin typeface="Lucida Sans Unicode"/>
                <a:cs typeface="Lucida Sans Unicode"/>
              </a:rPr>
              <a:t>ee</a:t>
            </a:r>
            <a:r>
              <a:rPr sz="2200" spc="-100" dirty="0">
                <a:latin typeface="Lucida Sans Unicode"/>
                <a:cs typeface="Lucida Sans Unicode"/>
              </a:rPr>
              <a:t>n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40" dirty="0">
                <a:latin typeface="Lucida Sans Unicode"/>
                <a:cs typeface="Lucida Sans Unicode"/>
              </a:rPr>
              <a:t>a</a:t>
            </a:r>
            <a:r>
              <a:rPr sz="2200" spc="-95" dirty="0">
                <a:latin typeface="Lucida Sans Unicode"/>
                <a:cs typeface="Lucida Sans Unicode"/>
              </a:rPr>
              <a:t>pp</a:t>
            </a:r>
            <a:r>
              <a:rPr sz="2200" spc="-114" dirty="0">
                <a:latin typeface="Lucida Sans Unicode"/>
                <a:cs typeface="Lucida Sans Unicode"/>
              </a:rPr>
              <a:t>r</a:t>
            </a:r>
            <a:r>
              <a:rPr sz="2200" spc="-120" dirty="0">
                <a:latin typeface="Lucida Sans Unicode"/>
                <a:cs typeface="Lucida Sans Unicode"/>
              </a:rPr>
              <a:t>o</a:t>
            </a:r>
            <a:r>
              <a:rPr sz="2200" dirty="0">
                <a:latin typeface="Lucida Sans Unicode"/>
                <a:cs typeface="Lucida Sans Unicode"/>
              </a:rPr>
              <a:t>v</a:t>
            </a:r>
            <a:r>
              <a:rPr sz="2200" spc="-55" dirty="0">
                <a:latin typeface="Lucida Sans Unicode"/>
                <a:cs typeface="Lucida Sans Unicode"/>
              </a:rPr>
              <a:t>e</a:t>
            </a:r>
            <a:r>
              <a:rPr sz="2200" spc="-95" dirty="0">
                <a:latin typeface="Lucida Sans Unicode"/>
                <a:cs typeface="Lucida Sans Unicode"/>
              </a:rPr>
              <a:t>d</a:t>
            </a:r>
            <a:r>
              <a:rPr sz="2200" spc="-185" dirty="0">
                <a:latin typeface="Lucida Sans Unicode"/>
                <a:cs typeface="Lucida Sans Unicode"/>
              </a:rPr>
              <a:t>,  </a:t>
            </a:r>
            <a:r>
              <a:rPr sz="2200" spc="-65" dirty="0">
                <a:latin typeface="Lucida Sans Unicode"/>
                <a:cs typeface="Lucida Sans Unicode"/>
              </a:rPr>
              <a:t>t</a:t>
            </a:r>
            <a:r>
              <a:rPr sz="2200" spc="-105" dirty="0">
                <a:latin typeface="Lucida Sans Unicode"/>
                <a:cs typeface="Lucida Sans Unicode"/>
              </a:rPr>
              <a:t>h</a:t>
            </a:r>
            <a:r>
              <a:rPr sz="2200" spc="-50" dirty="0">
                <a:latin typeface="Lucida Sans Unicode"/>
                <a:cs typeface="Lucida Sans Unicode"/>
              </a:rPr>
              <a:t>e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95" dirty="0">
                <a:latin typeface="Lucida Sans Unicode"/>
                <a:cs typeface="Lucida Sans Unicode"/>
              </a:rPr>
              <a:t>p</a:t>
            </a:r>
            <a:r>
              <a:rPr sz="2200" spc="-114" dirty="0">
                <a:latin typeface="Lucida Sans Unicode"/>
                <a:cs typeface="Lucida Sans Unicode"/>
              </a:rPr>
              <a:t>r</a:t>
            </a:r>
            <a:r>
              <a:rPr sz="2200" spc="-120" dirty="0">
                <a:latin typeface="Lucida Sans Unicode"/>
                <a:cs typeface="Lucida Sans Unicode"/>
              </a:rPr>
              <a:t>o</a:t>
            </a:r>
            <a:r>
              <a:rPr sz="2200" spc="-155" dirty="0">
                <a:latin typeface="Lucida Sans Unicode"/>
                <a:cs typeface="Lucida Sans Unicode"/>
              </a:rPr>
              <a:t>j</a:t>
            </a:r>
            <a:r>
              <a:rPr sz="2200" spc="-55" dirty="0">
                <a:latin typeface="Lucida Sans Unicode"/>
                <a:cs typeface="Lucida Sans Unicode"/>
              </a:rPr>
              <a:t>e</a:t>
            </a:r>
            <a:r>
              <a:rPr sz="2200" spc="-65" dirty="0">
                <a:latin typeface="Lucida Sans Unicode"/>
                <a:cs typeface="Lucida Sans Unicode"/>
              </a:rPr>
              <a:t>ct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160" dirty="0">
                <a:latin typeface="Lucida Sans Unicode"/>
                <a:cs typeface="Lucida Sans Unicode"/>
              </a:rPr>
              <a:t>m</a:t>
            </a:r>
            <a:r>
              <a:rPr sz="2200" spc="-120" dirty="0">
                <a:latin typeface="Lucida Sans Unicode"/>
                <a:cs typeface="Lucida Sans Unicode"/>
              </a:rPr>
              <a:t>o</a:t>
            </a:r>
            <a:r>
              <a:rPr sz="2200" dirty="0">
                <a:latin typeface="Lucida Sans Unicode"/>
                <a:cs typeface="Lucida Sans Unicode"/>
              </a:rPr>
              <a:t>v</a:t>
            </a:r>
            <a:r>
              <a:rPr sz="2200" spc="-55" dirty="0">
                <a:latin typeface="Lucida Sans Unicode"/>
                <a:cs typeface="Lucida Sans Unicode"/>
              </a:rPr>
              <a:t>es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120" dirty="0">
                <a:latin typeface="Lucida Sans Unicode"/>
                <a:cs typeface="Lucida Sans Unicode"/>
              </a:rPr>
              <a:t>i</a:t>
            </a:r>
            <a:r>
              <a:rPr sz="2200" spc="-105" dirty="0">
                <a:latin typeface="Lucida Sans Unicode"/>
                <a:cs typeface="Lucida Sans Unicode"/>
              </a:rPr>
              <a:t>n</a:t>
            </a:r>
            <a:r>
              <a:rPr sz="2200" spc="-65" dirty="0">
                <a:latin typeface="Lucida Sans Unicode"/>
                <a:cs typeface="Lucida Sans Unicode"/>
              </a:rPr>
              <a:t>t</a:t>
            </a:r>
            <a:r>
              <a:rPr sz="2200" spc="-114" dirty="0">
                <a:latin typeface="Lucida Sans Unicode"/>
                <a:cs typeface="Lucida Sans Unicode"/>
              </a:rPr>
              <a:t>o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65" dirty="0">
                <a:latin typeface="Lucida Sans Unicode"/>
                <a:cs typeface="Lucida Sans Unicode"/>
              </a:rPr>
              <a:t>t</a:t>
            </a:r>
            <a:r>
              <a:rPr sz="2200" spc="-105" dirty="0">
                <a:latin typeface="Lucida Sans Unicode"/>
                <a:cs typeface="Lucida Sans Unicode"/>
              </a:rPr>
              <a:t>h</a:t>
            </a:r>
            <a:r>
              <a:rPr sz="2200" spc="-50" dirty="0">
                <a:latin typeface="Lucida Sans Unicode"/>
                <a:cs typeface="Lucida Sans Unicode"/>
              </a:rPr>
              <a:t>e</a:t>
            </a:r>
            <a:r>
              <a:rPr sz="2200" spc="-125" dirty="0">
                <a:latin typeface="Lucida Sans Unicode"/>
                <a:cs typeface="Lucida Sans Unicode"/>
              </a:rPr>
              <a:t> </a:t>
            </a:r>
            <a:r>
              <a:rPr sz="2200" spc="-60" dirty="0">
                <a:latin typeface="Lucida Sans Unicode"/>
                <a:cs typeface="Lucida Sans Unicode"/>
              </a:rPr>
              <a:t>s</a:t>
            </a:r>
            <a:r>
              <a:rPr sz="2200" spc="-55" dirty="0">
                <a:latin typeface="Lucida Sans Unicode"/>
                <a:cs typeface="Lucida Sans Unicode"/>
              </a:rPr>
              <a:t>e</a:t>
            </a:r>
            <a:r>
              <a:rPr sz="2200" spc="-65" dirty="0">
                <a:latin typeface="Lucida Sans Unicode"/>
                <a:cs typeface="Lucida Sans Unicode"/>
              </a:rPr>
              <a:t>c</a:t>
            </a:r>
            <a:r>
              <a:rPr sz="2200" spc="-120" dirty="0">
                <a:latin typeface="Lucida Sans Unicode"/>
                <a:cs typeface="Lucida Sans Unicode"/>
              </a:rPr>
              <a:t>o</a:t>
            </a:r>
            <a:r>
              <a:rPr sz="2200" spc="-105" dirty="0">
                <a:latin typeface="Lucida Sans Unicode"/>
                <a:cs typeface="Lucida Sans Unicode"/>
              </a:rPr>
              <a:t>n</a:t>
            </a:r>
            <a:r>
              <a:rPr sz="2200" spc="-60" dirty="0">
                <a:latin typeface="Lucida Sans Unicode"/>
                <a:cs typeface="Lucida Sans Unicode"/>
              </a:rPr>
              <a:t>d  </a:t>
            </a:r>
            <a:r>
              <a:rPr sz="2200" spc="-95" dirty="0">
                <a:latin typeface="Lucida Sans Unicode"/>
                <a:cs typeface="Lucida Sans Unicode"/>
                <a:hlinkClick r:id="rId3"/>
              </a:rPr>
              <a:t>p</a:t>
            </a:r>
            <a:r>
              <a:rPr sz="2200" spc="-114" dirty="0">
                <a:latin typeface="Lucida Sans Unicode"/>
                <a:cs typeface="Lucida Sans Unicode"/>
                <a:hlinkClick r:id="rId3"/>
              </a:rPr>
              <a:t>r</a:t>
            </a:r>
            <a:r>
              <a:rPr sz="2200" spc="-120" dirty="0">
                <a:latin typeface="Lucida Sans Unicode"/>
                <a:cs typeface="Lucida Sans Unicode"/>
                <a:hlinkClick r:id="rId3"/>
              </a:rPr>
              <a:t>o</a:t>
            </a:r>
            <a:r>
              <a:rPr sz="2200" spc="-155" dirty="0">
                <a:latin typeface="Lucida Sans Unicode"/>
                <a:cs typeface="Lucida Sans Unicode"/>
                <a:hlinkClick r:id="rId3"/>
              </a:rPr>
              <a:t>j</a:t>
            </a:r>
            <a:r>
              <a:rPr sz="2200" spc="-55" dirty="0">
                <a:latin typeface="Lucida Sans Unicode"/>
                <a:cs typeface="Lucida Sans Unicode"/>
                <a:hlinkClick r:id="rId3"/>
              </a:rPr>
              <a:t>e</a:t>
            </a:r>
            <a:r>
              <a:rPr sz="2200" spc="-65" dirty="0">
                <a:latin typeface="Lucida Sans Unicode"/>
                <a:cs typeface="Lucida Sans Unicode"/>
                <a:hlinkClick r:id="rId3"/>
              </a:rPr>
              <a:t>ct</a:t>
            </a:r>
            <a:r>
              <a:rPr sz="2200" spc="-125" dirty="0">
                <a:latin typeface="Lucida Sans Unicode"/>
                <a:cs typeface="Lucida Sans Unicode"/>
                <a:hlinkClick r:id="rId3"/>
              </a:rPr>
              <a:t> </a:t>
            </a:r>
            <a:r>
              <a:rPr sz="2200" spc="-160" dirty="0">
                <a:latin typeface="Lucida Sans Unicode"/>
                <a:cs typeface="Lucida Sans Unicode"/>
                <a:hlinkClick r:id="rId3"/>
              </a:rPr>
              <a:t>m</a:t>
            </a:r>
            <a:r>
              <a:rPr sz="2200" spc="-40" dirty="0">
                <a:latin typeface="Lucida Sans Unicode"/>
                <a:cs typeface="Lucida Sans Unicode"/>
                <a:hlinkClick r:id="rId3"/>
              </a:rPr>
              <a:t>a</a:t>
            </a:r>
            <a:r>
              <a:rPr sz="2200" spc="-105" dirty="0">
                <a:latin typeface="Lucida Sans Unicode"/>
                <a:cs typeface="Lucida Sans Unicode"/>
                <a:hlinkClick r:id="rId3"/>
              </a:rPr>
              <a:t>n</a:t>
            </a:r>
            <a:r>
              <a:rPr sz="2200" spc="-40" dirty="0">
                <a:latin typeface="Lucida Sans Unicode"/>
                <a:cs typeface="Lucida Sans Unicode"/>
                <a:hlinkClick r:id="rId3"/>
              </a:rPr>
              <a:t>a</a:t>
            </a:r>
            <a:r>
              <a:rPr sz="2200" spc="-70" dirty="0">
                <a:latin typeface="Lucida Sans Unicode"/>
                <a:cs typeface="Lucida Sans Unicode"/>
                <a:hlinkClick r:id="rId3"/>
              </a:rPr>
              <a:t>g</a:t>
            </a:r>
            <a:r>
              <a:rPr sz="2200" spc="-55" dirty="0">
                <a:latin typeface="Lucida Sans Unicode"/>
                <a:cs typeface="Lucida Sans Unicode"/>
                <a:hlinkClick r:id="rId3"/>
              </a:rPr>
              <a:t>e</a:t>
            </a:r>
            <a:r>
              <a:rPr sz="2200" spc="-160" dirty="0">
                <a:latin typeface="Lucida Sans Unicode"/>
                <a:cs typeface="Lucida Sans Unicode"/>
                <a:hlinkClick r:id="rId3"/>
              </a:rPr>
              <a:t>m</a:t>
            </a:r>
            <a:r>
              <a:rPr sz="2200" spc="-55" dirty="0">
                <a:latin typeface="Lucida Sans Unicode"/>
                <a:cs typeface="Lucida Sans Unicode"/>
                <a:hlinkClick r:id="rId3"/>
              </a:rPr>
              <a:t>e</a:t>
            </a:r>
            <a:r>
              <a:rPr sz="2200" spc="-105" dirty="0">
                <a:latin typeface="Lucida Sans Unicode"/>
                <a:cs typeface="Lucida Sans Unicode"/>
                <a:hlinkClick r:id="rId3"/>
              </a:rPr>
              <a:t>n</a:t>
            </a:r>
            <a:r>
              <a:rPr sz="2200" spc="-65" dirty="0">
                <a:latin typeface="Lucida Sans Unicode"/>
                <a:cs typeface="Lucida Sans Unicode"/>
                <a:hlinkClick r:id="rId3"/>
              </a:rPr>
              <a:t>t</a:t>
            </a:r>
            <a:r>
              <a:rPr sz="2200" spc="-125" dirty="0">
                <a:latin typeface="Lucida Sans Unicode"/>
                <a:cs typeface="Lucida Sans Unicode"/>
                <a:hlinkClick r:id="rId3"/>
              </a:rPr>
              <a:t> </a:t>
            </a:r>
            <a:r>
              <a:rPr sz="2200" spc="-95" dirty="0">
                <a:latin typeface="Lucida Sans Unicode"/>
                <a:cs typeface="Lucida Sans Unicode"/>
                <a:hlinkClick r:id="rId3"/>
              </a:rPr>
              <a:t>p</a:t>
            </a:r>
            <a:r>
              <a:rPr sz="2200" spc="-105" dirty="0">
                <a:latin typeface="Lucida Sans Unicode"/>
                <a:cs typeface="Lucida Sans Unicode"/>
                <a:hlinkClick r:id="rId3"/>
              </a:rPr>
              <a:t>h</a:t>
            </a:r>
            <a:r>
              <a:rPr sz="2200" spc="-40" dirty="0">
                <a:latin typeface="Lucida Sans Unicode"/>
                <a:cs typeface="Lucida Sans Unicode"/>
                <a:hlinkClick r:id="rId3"/>
              </a:rPr>
              <a:t>a</a:t>
            </a:r>
            <a:r>
              <a:rPr sz="2200" spc="-60" dirty="0">
                <a:latin typeface="Lucida Sans Unicode"/>
                <a:cs typeface="Lucida Sans Unicode"/>
                <a:hlinkClick r:id="rId3"/>
              </a:rPr>
              <a:t>s</a:t>
            </a:r>
            <a:r>
              <a:rPr sz="2200" spc="-55" dirty="0">
                <a:latin typeface="Lucida Sans Unicode"/>
                <a:cs typeface="Lucida Sans Unicode"/>
                <a:hlinkClick r:id="rId3"/>
              </a:rPr>
              <a:t>e</a:t>
            </a:r>
            <a:r>
              <a:rPr sz="2200" spc="-185" dirty="0">
                <a:latin typeface="Lucida Sans Unicode"/>
                <a:cs typeface="Lucida Sans Unicode"/>
                <a:hlinkClick r:id="rId3"/>
              </a:rPr>
              <a:t>:</a:t>
            </a:r>
            <a:r>
              <a:rPr sz="2200" spc="-125" dirty="0">
                <a:latin typeface="Lucida Sans Unicode"/>
                <a:cs typeface="Lucida Sans Unicode"/>
                <a:hlinkClick r:id="rId3"/>
              </a:rPr>
              <a:t> </a:t>
            </a:r>
            <a:r>
              <a:rPr sz="2200" spc="-95" dirty="0">
                <a:latin typeface="Lucida Sans Unicode"/>
                <a:cs typeface="Lucida Sans Unicode"/>
                <a:hlinkClick r:id="rId3"/>
              </a:rPr>
              <a:t>p</a:t>
            </a:r>
            <a:r>
              <a:rPr sz="2200" spc="-114" dirty="0">
                <a:latin typeface="Lucida Sans Unicode"/>
                <a:cs typeface="Lucida Sans Unicode"/>
                <a:hlinkClick r:id="rId3"/>
              </a:rPr>
              <a:t>r</a:t>
            </a:r>
            <a:r>
              <a:rPr sz="2200" spc="-120" dirty="0">
                <a:latin typeface="Lucida Sans Unicode"/>
                <a:cs typeface="Lucida Sans Unicode"/>
                <a:hlinkClick r:id="rId3"/>
              </a:rPr>
              <a:t>o</a:t>
            </a:r>
            <a:r>
              <a:rPr sz="2200" spc="-155" dirty="0">
                <a:latin typeface="Lucida Sans Unicode"/>
                <a:cs typeface="Lucida Sans Unicode"/>
                <a:hlinkClick r:id="rId3"/>
              </a:rPr>
              <a:t>j</a:t>
            </a:r>
            <a:r>
              <a:rPr sz="2200" spc="-55" dirty="0">
                <a:latin typeface="Lucida Sans Unicode"/>
                <a:cs typeface="Lucida Sans Unicode"/>
                <a:hlinkClick r:id="rId3"/>
              </a:rPr>
              <a:t>e</a:t>
            </a:r>
            <a:r>
              <a:rPr sz="2200" spc="-65" dirty="0">
                <a:latin typeface="Lucida Sans Unicode"/>
                <a:cs typeface="Lucida Sans Unicode"/>
                <a:hlinkClick r:id="rId3"/>
              </a:rPr>
              <a:t>ct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906" y="0"/>
            <a:ext cx="4020820" cy="2807970"/>
          </a:xfrm>
          <a:prstGeom prst="rect">
            <a:avLst/>
          </a:prstGeom>
        </p:spPr>
        <p:txBody>
          <a:bodyPr vert="horz" wrap="square" lIns="0" tIns="327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75"/>
              </a:spcBef>
            </a:pPr>
            <a:r>
              <a:rPr sz="4600" b="1" spc="-900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46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sz="2700" b="1" dirty="0">
                <a:solidFill>
                  <a:srgbClr val="FFFFFF"/>
                </a:solidFill>
                <a:latin typeface="Arial"/>
                <a:cs typeface="Arial"/>
              </a:rPr>
              <a:t>Project Initiation</a:t>
            </a:r>
            <a:endParaRPr sz="2700" dirty="0">
              <a:latin typeface="Arial"/>
              <a:cs typeface="Arial"/>
            </a:endParaRPr>
          </a:p>
          <a:p>
            <a:pPr marL="12700" marR="5080">
              <a:lnSpc>
                <a:spcPct val="117000"/>
              </a:lnSpc>
              <a:spcBef>
                <a:spcPts val="1220"/>
              </a:spcBef>
            </a:pP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i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9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ro</a:t>
            </a:r>
            <a:r>
              <a:rPr sz="19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ct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ro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9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19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ro</a:t>
            </a:r>
            <a:r>
              <a:rPr sz="19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ct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lu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9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i</a:t>
            </a:r>
            <a:r>
              <a:rPr sz="19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9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3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9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19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9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9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19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906" y="7790396"/>
            <a:ext cx="6344294" cy="193572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250" b="1" dirty="0">
                <a:solidFill>
                  <a:srgbClr val="DE6B2D"/>
                </a:solidFill>
                <a:latin typeface="Arial"/>
                <a:cs typeface="Arial"/>
              </a:rPr>
              <a:t>Project Monitoring and Control</a:t>
            </a:r>
            <a:endParaRPr sz="3250" dirty="0">
              <a:latin typeface="Arial"/>
              <a:cs typeface="Arial"/>
            </a:endParaRPr>
          </a:p>
          <a:p>
            <a:pPr marL="12700" marR="5080">
              <a:lnSpc>
                <a:spcPct val="115799"/>
              </a:lnSpc>
              <a:spcBef>
                <a:spcPts val="1470"/>
              </a:spcBef>
            </a:pPr>
            <a:r>
              <a:rPr sz="2300" spc="-105" dirty="0">
                <a:latin typeface="Lucida Sans Unicode"/>
                <a:cs typeface="Lucida Sans Unicode"/>
              </a:rPr>
              <a:t>project </a:t>
            </a:r>
            <a:r>
              <a:rPr sz="2300" spc="-125" dirty="0">
                <a:latin typeface="Lucida Sans Unicode"/>
                <a:cs typeface="Lucida Sans Unicode"/>
              </a:rPr>
              <a:t>monitoring </a:t>
            </a:r>
            <a:r>
              <a:rPr sz="2300" spc="-90" dirty="0">
                <a:latin typeface="Lucida Sans Unicode"/>
                <a:cs typeface="Lucida Sans Unicode"/>
              </a:rPr>
              <a:t>and </a:t>
            </a:r>
            <a:r>
              <a:rPr sz="2300" spc="-125" dirty="0">
                <a:latin typeface="Lucida Sans Unicode"/>
                <a:cs typeface="Lucida Sans Unicode"/>
              </a:rPr>
              <a:t>control, </a:t>
            </a:r>
            <a:r>
              <a:rPr sz="2300" spc="-90" dirty="0">
                <a:latin typeface="Lucida Sans Unicode"/>
                <a:cs typeface="Lucida Sans Unicode"/>
              </a:rPr>
              <a:t>takes </a:t>
            </a:r>
            <a:r>
              <a:rPr sz="2300" spc="-85" dirty="0">
                <a:latin typeface="Lucida Sans Unicode"/>
                <a:cs typeface="Lucida Sans Unicode"/>
              </a:rPr>
              <a:t>place </a:t>
            </a:r>
            <a:r>
              <a:rPr sz="2300" spc="-80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c</a:t>
            </a:r>
            <a:r>
              <a:rPr sz="2300" spc="-135" dirty="0">
                <a:latin typeface="Lucida Sans Unicode"/>
                <a:cs typeface="Lucida Sans Unicode"/>
              </a:rPr>
              <a:t>o</a:t>
            </a:r>
            <a:r>
              <a:rPr sz="2300" spc="-120" dirty="0">
                <a:latin typeface="Lucida Sans Unicode"/>
                <a:cs typeface="Lucida Sans Unicode"/>
              </a:rPr>
              <a:t>n</a:t>
            </a:r>
            <a:r>
              <a:rPr sz="2300" spc="-75" dirty="0">
                <a:latin typeface="Lucida Sans Unicode"/>
                <a:cs typeface="Lucida Sans Unicode"/>
              </a:rPr>
              <a:t>c</a:t>
            </a:r>
            <a:r>
              <a:rPr sz="2300" spc="-135" dirty="0">
                <a:latin typeface="Lucida Sans Unicode"/>
                <a:cs typeface="Lucida Sans Unicode"/>
              </a:rPr>
              <a:t>u</a:t>
            </a:r>
            <a:r>
              <a:rPr sz="2300" spc="-125" dirty="0">
                <a:latin typeface="Lucida Sans Unicode"/>
                <a:cs typeface="Lucida Sans Unicode"/>
              </a:rPr>
              <a:t>rr</a:t>
            </a:r>
            <a:r>
              <a:rPr sz="2300" spc="-70" dirty="0">
                <a:latin typeface="Lucida Sans Unicode"/>
                <a:cs typeface="Lucida Sans Unicode"/>
              </a:rPr>
              <a:t>e</a:t>
            </a:r>
            <a:r>
              <a:rPr sz="2300" spc="-120" dirty="0">
                <a:latin typeface="Lucida Sans Unicode"/>
                <a:cs typeface="Lucida Sans Unicode"/>
              </a:rPr>
              <a:t>n</a:t>
            </a:r>
            <a:r>
              <a:rPr sz="2300" spc="-75" dirty="0">
                <a:latin typeface="Lucida Sans Unicode"/>
                <a:cs typeface="Lucida Sans Unicode"/>
              </a:rPr>
              <a:t>t</a:t>
            </a:r>
            <a:r>
              <a:rPr sz="2300" spc="-130" dirty="0">
                <a:latin typeface="Lucida Sans Unicode"/>
                <a:cs typeface="Lucida Sans Unicode"/>
              </a:rPr>
              <a:t>l</a:t>
            </a:r>
            <a:r>
              <a:rPr sz="2300" spc="-15" dirty="0">
                <a:latin typeface="Lucida Sans Unicode"/>
                <a:cs typeface="Lucida Sans Unicode"/>
              </a:rPr>
              <a:t>y</a:t>
            </a:r>
            <a:r>
              <a:rPr sz="2300" spc="-135" dirty="0">
                <a:latin typeface="Lucida Sans Unicode"/>
                <a:cs typeface="Lucida Sans Unicode"/>
              </a:rPr>
              <a:t> </a:t>
            </a:r>
            <a:r>
              <a:rPr sz="2300" spc="170" dirty="0">
                <a:latin typeface="Lucida Sans Unicode"/>
                <a:cs typeface="Lucida Sans Unicode"/>
              </a:rPr>
              <a:t>w</a:t>
            </a:r>
            <a:r>
              <a:rPr sz="2300" spc="-130" dirty="0">
                <a:latin typeface="Lucida Sans Unicode"/>
                <a:cs typeface="Lucida Sans Unicode"/>
              </a:rPr>
              <a:t>i</a:t>
            </a:r>
            <a:r>
              <a:rPr sz="2300" spc="-75" dirty="0">
                <a:latin typeface="Lucida Sans Unicode"/>
                <a:cs typeface="Lucida Sans Unicode"/>
              </a:rPr>
              <a:t>t</a:t>
            </a:r>
            <a:r>
              <a:rPr sz="2300" spc="-114" dirty="0">
                <a:latin typeface="Lucida Sans Unicode"/>
                <a:cs typeface="Lucida Sans Unicode"/>
              </a:rPr>
              <a:t>h</a:t>
            </a:r>
            <a:r>
              <a:rPr sz="2300" spc="-135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t</a:t>
            </a:r>
            <a:r>
              <a:rPr sz="2300" spc="-120" dirty="0">
                <a:latin typeface="Lucida Sans Unicode"/>
                <a:cs typeface="Lucida Sans Unicode"/>
              </a:rPr>
              <a:t>h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35" dirty="0">
                <a:latin typeface="Lucida Sans Unicode"/>
                <a:cs typeface="Lucida Sans Unicode"/>
              </a:rPr>
              <a:t> </a:t>
            </a:r>
            <a:r>
              <a:rPr sz="2300" spc="-70" dirty="0">
                <a:latin typeface="Lucida Sans Unicode"/>
                <a:cs typeface="Lucida Sans Unicode"/>
              </a:rPr>
              <a:t>e</a:t>
            </a:r>
            <a:r>
              <a:rPr sz="2300" spc="-220" dirty="0">
                <a:latin typeface="Lucida Sans Unicode"/>
                <a:cs typeface="Lucida Sans Unicode"/>
              </a:rPr>
              <a:t>x</a:t>
            </a:r>
            <a:r>
              <a:rPr sz="2300" spc="-70" dirty="0">
                <a:latin typeface="Lucida Sans Unicode"/>
                <a:cs typeface="Lucida Sans Unicode"/>
              </a:rPr>
              <a:t>e</a:t>
            </a:r>
            <a:r>
              <a:rPr sz="2300" spc="-75" dirty="0">
                <a:latin typeface="Lucida Sans Unicode"/>
                <a:cs typeface="Lucida Sans Unicode"/>
              </a:rPr>
              <a:t>c</a:t>
            </a:r>
            <a:r>
              <a:rPr sz="2300" spc="-135" dirty="0">
                <a:latin typeface="Lucida Sans Unicode"/>
                <a:cs typeface="Lucida Sans Unicode"/>
              </a:rPr>
              <a:t>u</a:t>
            </a:r>
            <a:r>
              <a:rPr sz="2300" spc="-75" dirty="0">
                <a:latin typeface="Lucida Sans Unicode"/>
                <a:cs typeface="Lucida Sans Unicode"/>
              </a:rPr>
              <a:t>t</a:t>
            </a:r>
            <a:r>
              <a:rPr sz="2300" spc="-130" dirty="0">
                <a:latin typeface="Lucida Sans Unicode"/>
                <a:cs typeface="Lucida Sans Unicode"/>
              </a:rPr>
              <a:t>i</a:t>
            </a:r>
            <a:r>
              <a:rPr sz="2300" spc="-135" dirty="0">
                <a:latin typeface="Lucida Sans Unicode"/>
                <a:cs typeface="Lucida Sans Unicode"/>
              </a:rPr>
              <a:t>o</a:t>
            </a:r>
            <a:r>
              <a:rPr sz="2300" spc="-114" dirty="0">
                <a:latin typeface="Lucida Sans Unicode"/>
                <a:cs typeface="Lucida Sans Unicode"/>
              </a:rPr>
              <a:t>n</a:t>
            </a:r>
            <a:r>
              <a:rPr sz="2300" spc="-135" dirty="0">
                <a:latin typeface="Lucida Sans Unicode"/>
                <a:cs typeface="Lucida Sans Unicode"/>
              </a:rPr>
              <a:t> </a:t>
            </a:r>
            <a:r>
              <a:rPr sz="2300" spc="-105" dirty="0">
                <a:latin typeface="Lucida Sans Unicode"/>
                <a:cs typeface="Lucida Sans Unicode"/>
              </a:rPr>
              <a:t>p</a:t>
            </a:r>
            <a:r>
              <a:rPr sz="2300" spc="-120" dirty="0">
                <a:latin typeface="Lucida Sans Unicode"/>
                <a:cs typeface="Lucida Sans Unicode"/>
              </a:rPr>
              <a:t>h</a:t>
            </a:r>
            <a:r>
              <a:rPr sz="2300" spc="-50" dirty="0">
                <a:latin typeface="Lucida Sans Unicode"/>
                <a:cs typeface="Lucida Sans Unicode"/>
              </a:rPr>
              <a:t>a</a:t>
            </a:r>
            <a:r>
              <a:rPr sz="2300" spc="-70" dirty="0">
                <a:latin typeface="Lucida Sans Unicode"/>
                <a:cs typeface="Lucida Sans Unicode"/>
              </a:rPr>
              <a:t>s</a:t>
            </a:r>
            <a:r>
              <a:rPr sz="2300" spc="-65" dirty="0">
                <a:latin typeface="Lucida Sans Unicode"/>
                <a:cs typeface="Lucida Sans Unicode"/>
              </a:rPr>
              <a:t>e</a:t>
            </a:r>
            <a:r>
              <a:rPr sz="2300" spc="-135" dirty="0">
                <a:latin typeface="Lucida Sans Unicode"/>
                <a:cs typeface="Lucida Sans Unicode"/>
              </a:rPr>
              <a:t> o</a:t>
            </a:r>
            <a:r>
              <a:rPr sz="2300" spc="-90" dirty="0">
                <a:latin typeface="Lucida Sans Unicode"/>
                <a:cs typeface="Lucida Sans Unicode"/>
              </a:rPr>
              <a:t>f</a:t>
            </a:r>
            <a:r>
              <a:rPr sz="2300" spc="-135" dirty="0">
                <a:latin typeface="Lucida Sans Unicode"/>
                <a:cs typeface="Lucida Sans Unicode"/>
              </a:rPr>
              <a:t> </a:t>
            </a:r>
            <a:r>
              <a:rPr sz="2300" spc="-75" dirty="0">
                <a:latin typeface="Lucida Sans Unicode"/>
                <a:cs typeface="Lucida Sans Unicode"/>
              </a:rPr>
              <a:t>t</a:t>
            </a:r>
            <a:r>
              <a:rPr sz="2300" spc="-120" dirty="0">
                <a:latin typeface="Lucida Sans Unicode"/>
                <a:cs typeface="Lucida Sans Unicode"/>
              </a:rPr>
              <a:t>h</a:t>
            </a:r>
            <a:r>
              <a:rPr sz="2300" spc="-45" dirty="0">
                <a:latin typeface="Lucida Sans Unicode"/>
                <a:cs typeface="Lucida Sans Unicode"/>
              </a:rPr>
              <a:t>e  </a:t>
            </a:r>
            <a:r>
              <a:rPr sz="2300" spc="-120" dirty="0">
                <a:latin typeface="Lucida Sans Unicode"/>
                <a:cs typeface="Lucida Sans Unicode"/>
              </a:rPr>
              <a:t>project.</a:t>
            </a:r>
            <a:endParaRPr sz="23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906" y="6726094"/>
            <a:ext cx="798195" cy="873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50" b="1" spc="-380" dirty="0">
                <a:solidFill>
                  <a:srgbClr val="DE6B2D"/>
                </a:solidFill>
                <a:latin typeface="Tahoma"/>
                <a:cs typeface="Tahoma"/>
              </a:rPr>
              <a:t>0</a:t>
            </a:r>
            <a:r>
              <a:rPr sz="5550" b="1" spc="-615" dirty="0">
                <a:solidFill>
                  <a:srgbClr val="DE6B2D"/>
                </a:solidFill>
                <a:latin typeface="Tahoma"/>
                <a:cs typeface="Tahoma"/>
              </a:rPr>
              <a:t>4</a:t>
            </a:r>
            <a:endParaRPr sz="55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56688" y="8364708"/>
            <a:ext cx="6116955" cy="1052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200" b="1" dirty="0">
                <a:solidFill>
                  <a:srgbClr val="FAFAFA"/>
                </a:solidFill>
                <a:latin typeface="Arial"/>
                <a:cs typeface="Arial"/>
              </a:rPr>
              <a:t>Project Execution</a:t>
            </a:r>
            <a:endParaRPr sz="3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1900" spc="-80" dirty="0">
                <a:solidFill>
                  <a:srgbClr val="FAFAFA"/>
                </a:solidFill>
                <a:latin typeface="Lucida Sans Unicode"/>
                <a:cs typeface="Lucida Sans Unicode"/>
              </a:rPr>
              <a:t>The</a:t>
            </a:r>
            <a:r>
              <a:rPr sz="1900" spc="-114" dirty="0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sz="1900" spc="-100" dirty="0">
                <a:solidFill>
                  <a:srgbClr val="FAFAFA"/>
                </a:solidFill>
                <a:latin typeface="Lucida Sans Unicode"/>
                <a:cs typeface="Lucida Sans Unicode"/>
              </a:rPr>
              <a:t>third</a:t>
            </a:r>
            <a:r>
              <a:rPr sz="1900" spc="-110" dirty="0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sz="1900" spc="-95" dirty="0">
                <a:solidFill>
                  <a:srgbClr val="FAFAFA"/>
                </a:solidFill>
                <a:latin typeface="Lucida Sans Unicode"/>
                <a:cs typeface="Lucida Sans Unicode"/>
              </a:rPr>
              <a:t>project</a:t>
            </a:r>
            <a:r>
              <a:rPr sz="1900" spc="-110" dirty="0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sz="1900" spc="-95" dirty="0">
                <a:solidFill>
                  <a:srgbClr val="FAFAFA"/>
                </a:solidFill>
                <a:latin typeface="Lucida Sans Unicode"/>
                <a:cs typeface="Lucida Sans Unicode"/>
              </a:rPr>
              <a:t>management</a:t>
            </a:r>
            <a:r>
              <a:rPr sz="1900" spc="-114" dirty="0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sz="1900" spc="-80" dirty="0">
                <a:solidFill>
                  <a:srgbClr val="FAFAFA"/>
                </a:solidFill>
                <a:latin typeface="Lucida Sans Unicode"/>
                <a:cs typeface="Lucida Sans Unicode"/>
              </a:rPr>
              <a:t>phase</a:t>
            </a:r>
            <a:r>
              <a:rPr sz="1900" spc="-110" dirty="0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sz="1900" spc="-85" dirty="0">
                <a:solidFill>
                  <a:srgbClr val="FAFAFA"/>
                </a:solidFill>
                <a:latin typeface="Lucida Sans Unicode"/>
                <a:cs typeface="Lucida Sans Unicode"/>
              </a:rPr>
              <a:t>is</a:t>
            </a:r>
            <a:r>
              <a:rPr sz="1900" spc="-110" dirty="0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sz="1900" spc="-95" dirty="0">
                <a:solidFill>
                  <a:srgbClr val="FAFAFA"/>
                </a:solidFill>
                <a:latin typeface="Lucida Sans Unicode"/>
                <a:cs typeface="Lucida Sans Unicode"/>
              </a:rPr>
              <a:t>project</a:t>
            </a:r>
            <a:r>
              <a:rPr sz="1900" spc="-114" dirty="0">
                <a:solidFill>
                  <a:srgbClr val="FAFAFA"/>
                </a:solidFill>
                <a:latin typeface="Lucida Sans Unicode"/>
                <a:cs typeface="Lucida Sans Unicode"/>
              </a:rPr>
              <a:t> </a:t>
            </a:r>
            <a:r>
              <a:rPr sz="1900" spc="-105" dirty="0">
                <a:solidFill>
                  <a:srgbClr val="FAFAFA"/>
                </a:solidFill>
                <a:latin typeface="Lucida Sans Unicode"/>
                <a:cs typeface="Lucida Sans Unicode"/>
              </a:rPr>
              <a:t>execution</a:t>
            </a:r>
            <a:endParaRPr sz="1900" dirty="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56688" y="7301845"/>
            <a:ext cx="803275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50" b="1" spc="-380" dirty="0">
                <a:solidFill>
                  <a:srgbClr val="FAFAFA"/>
                </a:solidFill>
                <a:latin typeface="Tahoma"/>
                <a:cs typeface="Tahoma"/>
              </a:rPr>
              <a:t>0</a:t>
            </a:r>
            <a:r>
              <a:rPr sz="5550" b="1" spc="-575" dirty="0">
                <a:solidFill>
                  <a:srgbClr val="FAFAFA"/>
                </a:solidFill>
                <a:latin typeface="Tahoma"/>
                <a:cs typeface="Tahoma"/>
              </a:rPr>
              <a:t>3</a:t>
            </a:r>
            <a:endParaRPr sz="55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9152" y="5837673"/>
            <a:ext cx="5300980" cy="901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5"/>
              </a:spcBef>
            </a:pPr>
            <a:r>
              <a:rPr sz="2450" spc="-140" dirty="0">
                <a:latin typeface="Lucida Sans Unicode"/>
                <a:cs typeface="Lucida Sans Unicode"/>
              </a:rPr>
              <a:t>i</a:t>
            </a:r>
            <a:r>
              <a:rPr sz="2450" spc="-120" dirty="0">
                <a:latin typeface="Lucida Sans Unicode"/>
                <a:cs typeface="Lucida Sans Unicode"/>
              </a:rPr>
              <a:t>n</a:t>
            </a:r>
            <a:r>
              <a:rPr sz="2450" spc="-140" dirty="0">
                <a:latin typeface="Lucida Sans Unicode"/>
                <a:cs typeface="Lucida Sans Unicode"/>
              </a:rPr>
              <a:t> </a:t>
            </a:r>
            <a:r>
              <a:rPr sz="2450" spc="185" dirty="0">
                <a:latin typeface="Lucida Sans Unicode"/>
                <a:cs typeface="Lucida Sans Unicode"/>
              </a:rPr>
              <a:t>w</a:t>
            </a:r>
            <a:r>
              <a:rPr sz="2450" spc="-125" dirty="0">
                <a:latin typeface="Lucida Sans Unicode"/>
                <a:cs typeface="Lucida Sans Unicode"/>
              </a:rPr>
              <a:t>h</a:t>
            </a:r>
            <a:r>
              <a:rPr sz="2450" spc="-140" dirty="0">
                <a:latin typeface="Lucida Sans Unicode"/>
                <a:cs typeface="Lucida Sans Unicode"/>
              </a:rPr>
              <a:t>i</a:t>
            </a:r>
            <a:r>
              <a:rPr sz="2450" spc="-80" dirty="0">
                <a:latin typeface="Lucida Sans Unicode"/>
                <a:cs typeface="Lucida Sans Unicode"/>
              </a:rPr>
              <a:t>c</a:t>
            </a:r>
            <a:r>
              <a:rPr sz="2450" spc="-120" dirty="0">
                <a:latin typeface="Lucida Sans Unicode"/>
                <a:cs typeface="Lucida Sans Unicode"/>
              </a:rPr>
              <a:t>h</a:t>
            </a:r>
            <a:r>
              <a:rPr sz="2450" spc="-140" dirty="0">
                <a:latin typeface="Lucida Sans Unicode"/>
                <a:cs typeface="Lucida Sans Unicode"/>
              </a:rPr>
              <a:t> </a:t>
            </a:r>
            <a:r>
              <a:rPr sz="2450" spc="-85" dirty="0">
                <a:latin typeface="Lucida Sans Unicode"/>
                <a:cs typeface="Lucida Sans Unicode"/>
              </a:rPr>
              <a:t>t</a:t>
            </a:r>
            <a:r>
              <a:rPr sz="2450" spc="-125" dirty="0">
                <a:latin typeface="Lucida Sans Unicode"/>
                <a:cs typeface="Lucida Sans Unicode"/>
              </a:rPr>
              <a:t>h</a:t>
            </a:r>
            <a:r>
              <a:rPr sz="2450" spc="-65" dirty="0">
                <a:latin typeface="Lucida Sans Unicode"/>
                <a:cs typeface="Lucida Sans Unicode"/>
              </a:rPr>
              <a:t>e</a:t>
            </a:r>
            <a:r>
              <a:rPr sz="2450" spc="-140" dirty="0">
                <a:latin typeface="Lucida Sans Unicode"/>
                <a:cs typeface="Lucida Sans Unicode"/>
              </a:rPr>
              <a:t> </a:t>
            </a:r>
            <a:r>
              <a:rPr sz="2450" spc="-100" dirty="0">
                <a:latin typeface="Lucida Sans Unicode"/>
                <a:cs typeface="Lucida Sans Unicode"/>
              </a:rPr>
              <a:t>f</a:t>
            </a:r>
            <a:r>
              <a:rPr sz="2450" spc="-140" dirty="0">
                <a:latin typeface="Lucida Sans Unicode"/>
                <a:cs typeface="Lucida Sans Unicode"/>
              </a:rPr>
              <a:t>i</a:t>
            </a:r>
            <a:r>
              <a:rPr sz="2450" spc="-125" dirty="0">
                <a:latin typeface="Lucida Sans Unicode"/>
                <a:cs typeface="Lucida Sans Unicode"/>
              </a:rPr>
              <a:t>n</a:t>
            </a:r>
            <a:r>
              <a:rPr sz="2450" spc="-50" dirty="0">
                <a:latin typeface="Lucida Sans Unicode"/>
                <a:cs typeface="Lucida Sans Unicode"/>
              </a:rPr>
              <a:t>a</a:t>
            </a:r>
            <a:r>
              <a:rPr sz="2450" spc="-135" dirty="0">
                <a:latin typeface="Lucida Sans Unicode"/>
                <a:cs typeface="Lucida Sans Unicode"/>
              </a:rPr>
              <a:t>l</a:t>
            </a:r>
            <a:r>
              <a:rPr sz="2450" spc="-140" dirty="0">
                <a:latin typeface="Lucida Sans Unicode"/>
                <a:cs typeface="Lucida Sans Unicode"/>
              </a:rPr>
              <a:t> </a:t>
            </a:r>
            <a:r>
              <a:rPr sz="2450" spc="-110" dirty="0">
                <a:latin typeface="Lucida Sans Unicode"/>
                <a:cs typeface="Lucida Sans Unicode"/>
              </a:rPr>
              <a:t>d</a:t>
            </a:r>
            <a:r>
              <a:rPr sz="2450" spc="-70" dirty="0">
                <a:latin typeface="Lucida Sans Unicode"/>
                <a:cs typeface="Lucida Sans Unicode"/>
              </a:rPr>
              <a:t>e</a:t>
            </a:r>
            <a:r>
              <a:rPr sz="2450" spc="-140" dirty="0">
                <a:latin typeface="Lucida Sans Unicode"/>
                <a:cs typeface="Lucida Sans Unicode"/>
              </a:rPr>
              <a:t>li</a:t>
            </a:r>
            <a:r>
              <a:rPr sz="2450" spc="-5" dirty="0">
                <a:latin typeface="Lucida Sans Unicode"/>
                <a:cs typeface="Lucida Sans Unicode"/>
              </a:rPr>
              <a:t>v</a:t>
            </a:r>
            <a:r>
              <a:rPr sz="2450" spc="-70" dirty="0">
                <a:latin typeface="Lucida Sans Unicode"/>
                <a:cs typeface="Lucida Sans Unicode"/>
              </a:rPr>
              <a:t>e</a:t>
            </a:r>
            <a:r>
              <a:rPr sz="2450" spc="-140" dirty="0">
                <a:latin typeface="Lucida Sans Unicode"/>
                <a:cs typeface="Lucida Sans Unicode"/>
              </a:rPr>
              <a:t>r</a:t>
            </a:r>
            <a:r>
              <a:rPr sz="2450" spc="-50" dirty="0">
                <a:latin typeface="Lucida Sans Unicode"/>
                <a:cs typeface="Lucida Sans Unicode"/>
              </a:rPr>
              <a:t>a</a:t>
            </a:r>
            <a:r>
              <a:rPr sz="2450" spc="-110" dirty="0">
                <a:latin typeface="Lucida Sans Unicode"/>
                <a:cs typeface="Lucida Sans Unicode"/>
              </a:rPr>
              <a:t>b</a:t>
            </a:r>
            <a:r>
              <a:rPr sz="2450" spc="-140" dirty="0">
                <a:latin typeface="Lucida Sans Unicode"/>
                <a:cs typeface="Lucida Sans Unicode"/>
              </a:rPr>
              <a:t>l</a:t>
            </a:r>
            <a:r>
              <a:rPr sz="2450" spc="-70" dirty="0">
                <a:latin typeface="Lucida Sans Unicode"/>
                <a:cs typeface="Lucida Sans Unicode"/>
              </a:rPr>
              <a:t>e</a:t>
            </a:r>
            <a:r>
              <a:rPr sz="2450" spc="-65" dirty="0">
                <a:latin typeface="Lucida Sans Unicode"/>
                <a:cs typeface="Lucida Sans Unicode"/>
              </a:rPr>
              <a:t>s</a:t>
            </a:r>
            <a:r>
              <a:rPr sz="2450" spc="-140" dirty="0">
                <a:latin typeface="Lucida Sans Unicode"/>
                <a:cs typeface="Lucida Sans Unicode"/>
              </a:rPr>
              <a:t> </a:t>
            </a:r>
            <a:r>
              <a:rPr sz="2450" spc="-50" dirty="0">
                <a:latin typeface="Lucida Sans Unicode"/>
                <a:cs typeface="Lucida Sans Unicode"/>
              </a:rPr>
              <a:t>a</a:t>
            </a:r>
            <a:r>
              <a:rPr sz="2450" spc="-140" dirty="0">
                <a:latin typeface="Lucida Sans Unicode"/>
                <a:cs typeface="Lucida Sans Unicode"/>
              </a:rPr>
              <a:t>r</a:t>
            </a:r>
            <a:r>
              <a:rPr sz="2450" spc="-45" dirty="0">
                <a:latin typeface="Lucida Sans Unicode"/>
                <a:cs typeface="Lucida Sans Unicode"/>
              </a:rPr>
              <a:t>e  </a:t>
            </a:r>
            <a:r>
              <a:rPr sz="2450" spc="-95" dirty="0">
                <a:latin typeface="Lucida Sans Unicode"/>
                <a:cs typeface="Lucida Sans Unicode"/>
              </a:rPr>
              <a:t>presented</a:t>
            </a:r>
            <a:r>
              <a:rPr sz="2450" spc="-140" dirty="0">
                <a:latin typeface="Lucida Sans Unicode"/>
                <a:cs typeface="Lucida Sans Unicode"/>
              </a:rPr>
              <a:t> </a:t>
            </a:r>
            <a:r>
              <a:rPr sz="2450" spc="-110" dirty="0">
                <a:latin typeface="Lucida Sans Unicode"/>
                <a:cs typeface="Lucida Sans Unicode"/>
              </a:rPr>
              <a:t>to</a:t>
            </a:r>
            <a:r>
              <a:rPr sz="2450" spc="-140" dirty="0">
                <a:latin typeface="Lucida Sans Unicode"/>
                <a:cs typeface="Lucida Sans Unicode"/>
              </a:rPr>
              <a:t> </a:t>
            </a:r>
            <a:r>
              <a:rPr sz="2450" spc="-90" dirty="0">
                <a:latin typeface="Lucida Sans Unicode"/>
                <a:cs typeface="Lucida Sans Unicode"/>
              </a:rPr>
              <a:t>the</a:t>
            </a:r>
            <a:r>
              <a:rPr sz="2450" spc="-140" dirty="0">
                <a:latin typeface="Lucida Sans Unicode"/>
                <a:cs typeface="Lucida Sans Unicode"/>
              </a:rPr>
              <a:t> </a:t>
            </a:r>
            <a:r>
              <a:rPr sz="2450" spc="-105" dirty="0">
                <a:latin typeface="Lucida Sans Unicode"/>
                <a:cs typeface="Lucida Sans Unicode"/>
              </a:rPr>
              <a:t>client</a:t>
            </a:r>
            <a:r>
              <a:rPr sz="2450" spc="-135" dirty="0">
                <a:latin typeface="Lucida Sans Unicode"/>
                <a:cs typeface="Lucida Sans Unicode"/>
              </a:rPr>
              <a:t> or</a:t>
            </a:r>
            <a:r>
              <a:rPr sz="2450" spc="-140" dirty="0">
                <a:latin typeface="Lucida Sans Unicode"/>
                <a:cs typeface="Lucida Sans Unicode"/>
              </a:rPr>
              <a:t> </a:t>
            </a:r>
            <a:r>
              <a:rPr sz="2450" spc="-120" dirty="0">
                <a:latin typeface="Lucida Sans Unicode"/>
                <a:cs typeface="Lucida Sans Unicode"/>
              </a:rPr>
              <a:t>stakeholder.</a:t>
            </a:r>
            <a:endParaRPr sz="245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79152" y="3128971"/>
            <a:ext cx="3688648" cy="2072362"/>
          </a:xfrm>
          <a:prstGeom prst="rect">
            <a:avLst/>
          </a:prstGeom>
        </p:spPr>
        <p:txBody>
          <a:bodyPr vert="horz" wrap="square" lIns="0" tIns="398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40"/>
              </a:spcBef>
            </a:pPr>
            <a:r>
              <a:rPr sz="5900" b="1" spc="-530" dirty="0">
                <a:latin typeface="Tahoma"/>
                <a:cs typeface="Tahoma"/>
              </a:rPr>
              <a:t>05</a:t>
            </a:r>
            <a:endParaRPr sz="5900" dirty="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3450" b="1" dirty="0">
                <a:latin typeface="Arial"/>
                <a:cs typeface="Arial"/>
              </a:rPr>
              <a:t>Project Closure</a:t>
            </a:r>
            <a:endParaRPr sz="3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849" y="4325516"/>
            <a:ext cx="3676649" cy="2219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2397" y="4325516"/>
            <a:ext cx="3038474" cy="22383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95365" y="4279177"/>
            <a:ext cx="3038474" cy="23145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73989" y="558579"/>
            <a:ext cx="12759146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dirty="0">
                <a:latin typeface="Tahoma"/>
                <a:cs typeface="Tahoma"/>
              </a:rPr>
              <a:t>PROJECT INITIATION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568127" y="2279383"/>
            <a:ext cx="1216533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0420" marR="5080" indent="-3348354">
              <a:lnSpc>
                <a:spcPct val="115700"/>
              </a:lnSpc>
              <a:spcBef>
                <a:spcPts val="100"/>
              </a:spcBef>
            </a:pPr>
            <a:r>
              <a:rPr sz="27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initiation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phase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encompasses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all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steps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must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take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before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2700" spc="-8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7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pp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7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7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7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ed</a:t>
            </a:r>
            <a:r>
              <a:rPr sz="27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7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7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7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7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7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7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7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7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nn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7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7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7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7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7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7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7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7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7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700" spc="-24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7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3829" y="7065463"/>
            <a:ext cx="3924935" cy="220345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550545" marR="542925" algn="ctr">
              <a:lnSpc>
                <a:spcPts val="3360"/>
              </a:lnSpc>
              <a:spcBef>
                <a:spcPts val="489"/>
              </a:spcBef>
            </a:pPr>
            <a:r>
              <a:rPr sz="3050" b="1" spc="-6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05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5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75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3050" b="1" spc="-8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55" dirty="0">
                <a:solidFill>
                  <a:srgbClr val="FFFFFF"/>
                </a:solidFill>
                <a:latin typeface="Arial"/>
                <a:cs typeface="Arial"/>
              </a:rPr>
              <a:t>Charter</a:t>
            </a:r>
            <a:endParaRPr sz="3050" dirty="0">
              <a:latin typeface="Arial"/>
              <a:cs typeface="Arial"/>
            </a:endParaRPr>
          </a:p>
          <a:p>
            <a:pPr marL="12065" marR="5080" indent="71755" algn="ctr">
              <a:lnSpc>
                <a:spcPct val="114900"/>
              </a:lnSpc>
              <a:spcBef>
                <a:spcPts val="940"/>
              </a:spcBef>
            </a:pP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d  s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sz="2200" spc="-160" dirty="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ct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es</a:t>
            </a:r>
            <a:r>
              <a:rPr sz="22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ll 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77330" y="7061648"/>
            <a:ext cx="5069205" cy="187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500" b="1" spc="-60" dirty="0">
                <a:solidFill>
                  <a:srgbClr val="FFFFFF"/>
                </a:solidFill>
                <a:latin typeface="Arial"/>
                <a:cs typeface="Arial"/>
              </a:rPr>
              <a:t>Define</a:t>
            </a:r>
            <a:r>
              <a:rPr sz="35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b="1" spc="-150" dirty="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endParaRPr sz="3500">
              <a:latin typeface="Arial"/>
              <a:cs typeface="Arial"/>
            </a:endParaRPr>
          </a:p>
          <a:p>
            <a:pPr marL="12700" marR="5080" algn="ctr">
              <a:lnSpc>
                <a:spcPct val="116500"/>
              </a:lnSpc>
              <a:spcBef>
                <a:spcPts val="1155"/>
              </a:spcBef>
            </a:pPr>
            <a:r>
              <a:rPr sz="22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scope 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identification 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project’s goals, 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deliverables, 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budget,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spc="-6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2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9444" y="7061648"/>
            <a:ext cx="5109845" cy="19748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988060" marR="1052830" algn="ctr">
              <a:lnSpc>
                <a:spcPts val="3829"/>
              </a:lnSpc>
              <a:spcBef>
                <a:spcPts val="535"/>
              </a:spcBef>
            </a:pPr>
            <a:r>
              <a:rPr sz="3500" b="1" spc="-60" dirty="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sz="35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b="1" spc="-100" dirty="0">
                <a:solidFill>
                  <a:srgbClr val="FFFFFF"/>
                </a:solidFill>
                <a:latin typeface="Arial"/>
                <a:cs typeface="Arial"/>
              </a:rPr>
              <a:t>Project </a:t>
            </a:r>
            <a:r>
              <a:rPr sz="3500" b="1" spc="-9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b="1" spc="-120" dirty="0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sz="3500">
              <a:latin typeface="Arial"/>
              <a:cs typeface="Arial"/>
            </a:endParaRPr>
          </a:p>
          <a:p>
            <a:pPr marL="12700" marR="5080" algn="ctr">
              <a:lnSpc>
                <a:spcPct val="116500"/>
              </a:lnSpc>
              <a:spcBef>
                <a:spcPts val="1100"/>
              </a:spcBef>
            </a:pP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Measurable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and </a:t>
            </a:r>
            <a:r>
              <a:rPr sz="22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must 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meet 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time, 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budget, </a:t>
            </a:r>
            <a:r>
              <a:rPr sz="2200" spc="-68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2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st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2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2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2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 kern="0" dirty="0"/>
          </a:p>
        </p:txBody>
      </p:sp>
      <p:sp>
        <p:nvSpPr>
          <p:cNvPr id="3" name="object 3"/>
          <p:cNvSpPr/>
          <p:nvPr/>
        </p:nvSpPr>
        <p:spPr>
          <a:xfrm>
            <a:off x="10123487" y="8015240"/>
            <a:ext cx="7839709" cy="0"/>
          </a:xfrm>
          <a:custGeom>
            <a:avLst/>
            <a:gdLst/>
            <a:ahLst/>
            <a:cxnLst/>
            <a:rect l="l" t="t" r="r" b="b"/>
            <a:pathLst>
              <a:path w="7839709">
                <a:moveTo>
                  <a:pt x="0" y="0"/>
                </a:moveTo>
                <a:lnTo>
                  <a:pt x="783919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73821" y="4278484"/>
            <a:ext cx="7839709" cy="0"/>
          </a:xfrm>
          <a:custGeom>
            <a:avLst/>
            <a:gdLst/>
            <a:ahLst/>
            <a:cxnLst/>
            <a:rect l="l" t="t" r="r" b="b"/>
            <a:pathLst>
              <a:path w="7839709">
                <a:moveTo>
                  <a:pt x="0" y="0"/>
                </a:moveTo>
                <a:lnTo>
                  <a:pt x="783919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73821" y="6292801"/>
            <a:ext cx="7839709" cy="0"/>
          </a:xfrm>
          <a:custGeom>
            <a:avLst/>
            <a:gdLst/>
            <a:ahLst/>
            <a:cxnLst/>
            <a:rect l="l" t="t" r="r" b="b"/>
            <a:pathLst>
              <a:path w="7839709">
                <a:moveTo>
                  <a:pt x="0" y="0"/>
                </a:moveTo>
                <a:lnTo>
                  <a:pt x="783919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4487" y="7902654"/>
            <a:ext cx="7963534" cy="0"/>
          </a:xfrm>
          <a:custGeom>
            <a:avLst/>
            <a:gdLst/>
            <a:ahLst/>
            <a:cxnLst/>
            <a:rect l="l" t="t" r="r" b="b"/>
            <a:pathLst>
              <a:path w="7963534">
                <a:moveTo>
                  <a:pt x="0" y="0"/>
                </a:moveTo>
                <a:lnTo>
                  <a:pt x="796295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2615" y="4110828"/>
            <a:ext cx="7963534" cy="0"/>
          </a:xfrm>
          <a:custGeom>
            <a:avLst/>
            <a:gdLst/>
            <a:ahLst/>
            <a:cxnLst/>
            <a:rect l="l" t="t" r="r" b="b"/>
            <a:pathLst>
              <a:path w="7963534">
                <a:moveTo>
                  <a:pt x="0" y="0"/>
                </a:moveTo>
                <a:lnTo>
                  <a:pt x="796295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2615" y="6154830"/>
            <a:ext cx="7963534" cy="0"/>
          </a:xfrm>
          <a:custGeom>
            <a:avLst/>
            <a:gdLst/>
            <a:ahLst/>
            <a:cxnLst/>
            <a:rect l="l" t="t" r="r" b="b"/>
            <a:pathLst>
              <a:path w="7963534">
                <a:moveTo>
                  <a:pt x="0" y="0"/>
                </a:moveTo>
                <a:lnTo>
                  <a:pt x="796295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5810997" y="317564"/>
            <a:ext cx="1149350" cy="1124585"/>
            <a:chOff x="15810997" y="317564"/>
            <a:chExt cx="1149350" cy="1124585"/>
          </a:xfrm>
        </p:grpSpPr>
        <p:sp>
          <p:nvSpPr>
            <p:cNvPr id="10" name="object 10"/>
            <p:cNvSpPr/>
            <p:nvPr/>
          </p:nvSpPr>
          <p:spPr>
            <a:xfrm>
              <a:off x="15893525" y="328972"/>
              <a:ext cx="984250" cy="549275"/>
            </a:xfrm>
            <a:custGeom>
              <a:avLst/>
              <a:gdLst/>
              <a:ahLst/>
              <a:cxnLst/>
              <a:rect l="l" t="t" r="r" b="b"/>
              <a:pathLst>
                <a:path w="984250" h="549275">
                  <a:moveTo>
                    <a:pt x="0" y="549039"/>
                  </a:moveTo>
                  <a:lnTo>
                    <a:pt x="2010" y="499066"/>
                  </a:lnTo>
                  <a:lnTo>
                    <a:pt x="7926" y="450350"/>
                  </a:lnTo>
                  <a:lnTo>
                    <a:pt x="17573" y="403084"/>
                  </a:lnTo>
                  <a:lnTo>
                    <a:pt x="30777" y="357463"/>
                  </a:lnTo>
                  <a:lnTo>
                    <a:pt x="47366" y="313681"/>
                  </a:lnTo>
                  <a:lnTo>
                    <a:pt x="67166" y="271930"/>
                  </a:lnTo>
                  <a:lnTo>
                    <a:pt x="90002" y="232406"/>
                  </a:lnTo>
                  <a:lnTo>
                    <a:pt x="115702" y="195302"/>
                  </a:lnTo>
                  <a:lnTo>
                    <a:pt x="144091" y="160811"/>
                  </a:lnTo>
                  <a:lnTo>
                    <a:pt x="174996" y="129128"/>
                  </a:lnTo>
                  <a:lnTo>
                    <a:pt x="208243" y="100447"/>
                  </a:lnTo>
                  <a:lnTo>
                    <a:pt x="243658" y="74961"/>
                  </a:lnTo>
                  <a:lnTo>
                    <a:pt x="281069" y="52863"/>
                  </a:lnTo>
                  <a:lnTo>
                    <a:pt x="320301" y="34349"/>
                  </a:lnTo>
                  <a:lnTo>
                    <a:pt x="361180" y="19612"/>
                  </a:lnTo>
                  <a:lnTo>
                    <a:pt x="403533" y="8845"/>
                  </a:lnTo>
                  <a:lnTo>
                    <a:pt x="447187" y="2243"/>
                  </a:lnTo>
                  <a:lnTo>
                    <a:pt x="491967" y="0"/>
                  </a:lnTo>
                  <a:lnTo>
                    <a:pt x="536747" y="2243"/>
                  </a:lnTo>
                  <a:lnTo>
                    <a:pt x="580401" y="8845"/>
                  </a:lnTo>
                  <a:lnTo>
                    <a:pt x="622754" y="19612"/>
                  </a:lnTo>
                  <a:lnTo>
                    <a:pt x="663633" y="34349"/>
                  </a:lnTo>
                  <a:lnTo>
                    <a:pt x="702865" y="52863"/>
                  </a:lnTo>
                  <a:lnTo>
                    <a:pt x="740276" y="74961"/>
                  </a:lnTo>
                  <a:lnTo>
                    <a:pt x="775691" y="100447"/>
                  </a:lnTo>
                  <a:lnTo>
                    <a:pt x="808939" y="129128"/>
                  </a:lnTo>
                  <a:lnTo>
                    <a:pt x="839843" y="160811"/>
                  </a:lnTo>
                  <a:lnTo>
                    <a:pt x="868232" y="195302"/>
                  </a:lnTo>
                  <a:lnTo>
                    <a:pt x="893932" y="232406"/>
                  </a:lnTo>
                  <a:lnTo>
                    <a:pt x="916768" y="271930"/>
                  </a:lnTo>
                  <a:lnTo>
                    <a:pt x="936568" y="313681"/>
                  </a:lnTo>
                  <a:lnTo>
                    <a:pt x="953157" y="357463"/>
                  </a:lnTo>
                  <a:lnTo>
                    <a:pt x="966362" y="403084"/>
                  </a:lnTo>
                  <a:lnTo>
                    <a:pt x="976009" y="450350"/>
                  </a:lnTo>
                  <a:lnTo>
                    <a:pt x="981924" y="499066"/>
                  </a:lnTo>
                  <a:lnTo>
                    <a:pt x="983935" y="549039"/>
                  </a:lnTo>
                </a:path>
              </a:pathLst>
            </a:custGeom>
            <a:ln w="22817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55742" y="423122"/>
              <a:ext cx="659765" cy="835660"/>
            </a:xfrm>
            <a:custGeom>
              <a:avLst/>
              <a:gdLst/>
              <a:ahLst/>
              <a:cxnLst/>
              <a:rect l="l" t="t" r="r" b="b"/>
              <a:pathLst>
                <a:path w="659765" h="835660">
                  <a:moveTo>
                    <a:pt x="411013" y="835256"/>
                  </a:moveTo>
                  <a:lnTo>
                    <a:pt x="248487" y="835256"/>
                  </a:lnTo>
                  <a:lnTo>
                    <a:pt x="229727" y="767125"/>
                  </a:lnTo>
                  <a:lnTo>
                    <a:pt x="205255" y="712597"/>
                  </a:lnTo>
                  <a:lnTo>
                    <a:pt x="179961" y="671796"/>
                  </a:lnTo>
                  <a:lnTo>
                    <a:pt x="158733" y="644844"/>
                  </a:lnTo>
                  <a:lnTo>
                    <a:pt x="154402" y="640451"/>
                  </a:lnTo>
                  <a:lnTo>
                    <a:pt x="145170" y="630693"/>
                  </a:lnTo>
                  <a:lnTo>
                    <a:pt x="102918" y="580795"/>
                  </a:lnTo>
                  <a:lnTo>
                    <a:pt x="61214" y="519022"/>
                  </a:lnTo>
                  <a:lnTo>
                    <a:pt x="42503" y="484476"/>
                  </a:lnTo>
                  <a:lnTo>
                    <a:pt x="26251" y="447913"/>
                  </a:lnTo>
                  <a:lnTo>
                    <a:pt x="13234" y="409651"/>
                  </a:lnTo>
                  <a:lnTo>
                    <a:pt x="4225" y="370007"/>
                  </a:lnTo>
                  <a:lnTo>
                    <a:pt x="0" y="329298"/>
                  </a:lnTo>
                  <a:lnTo>
                    <a:pt x="1331" y="287842"/>
                  </a:lnTo>
                  <a:lnTo>
                    <a:pt x="8993" y="245956"/>
                  </a:lnTo>
                  <a:lnTo>
                    <a:pt x="23761" y="203956"/>
                  </a:lnTo>
                  <a:lnTo>
                    <a:pt x="46409" y="162162"/>
                  </a:lnTo>
                  <a:lnTo>
                    <a:pt x="77712" y="120889"/>
                  </a:lnTo>
                  <a:lnTo>
                    <a:pt x="118443" y="80455"/>
                  </a:lnTo>
                  <a:lnTo>
                    <a:pt x="151153" y="56204"/>
                  </a:lnTo>
                  <a:lnTo>
                    <a:pt x="198749" y="29280"/>
                  </a:lnTo>
                  <a:lnTo>
                    <a:pt x="244533" y="11733"/>
                  </a:lnTo>
                  <a:lnTo>
                    <a:pt x="288277" y="2370"/>
                  </a:lnTo>
                  <a:lnTo>
                    <a:pt x="329750" y="0"/>
                  </a:lnTo>
                  <a:lnTo>
                    <a:pt x="371247" y="2370"/>
                  </a:lnTo>
                  <a:lnTo>
                    <a:pt x="414988" y="11733"/>
                  </a:lnTo>
                  <a:lnTo>
                    <a:pt x="460759" y="29280"/>
                  </a:lnTo>
                  <a:lnTo>
                    <a:pt x="508347" y="56204"/>
                  </a:lnTo>
                  <a:lnTo>
                    <a:pt x="541057" y="80455"/>
                  </a:lnTo>
                  <a:lnTo>
                    <a:pt x="581789" y="120889"/>
                  </a:lnTo>
                  <a:lnTo>
                    <a:pt x="613091" y="162162"/>
                  </a:lnTo>
                  <a:lnTo>
                    <a:pt x="635739" y="203957"/>
                  </a:lnTo>
                  <a:lnTo>
                    <a:pt x="650507" y="245956"/>
                  </a:lnTo>
                  <a:lnTo>
                    <a:pt x="658170" y="287842"/>
                  </a:lnTo>
                  <a:lnTo>
                    <a:pt x="659501" y="329298"/>
                  </a:lnTo>
                  <a:lnTo>
                    <a:pt x="655275" y="370007"/>
                  </a:lnTo>
                  <a:lnTo>
                    <a:pt x="646266" y="409651"/>
                  </a:lnTo>
                  <a:lnTo>
                    <a:pt x="633249" y="447913"/>
                  </a:lnTo>
                  <a:lnTo>
                    <a:pt x="616998" y="484476"/>
                  </a:lnTo>
                  <a:lnTo>
                    <a:pt x="598287" y="519022"/>
                  </a:lnTo>
                  <a:lnTo>
                    <a:pt x="577890" y="551234"/>
                  </a:lnTo>
                  <a:lnTo>
                    <a:pt x="535138" y="607387"/>
                  </a:lnTo>
                  <a:lnTo>
                    <a:pt x="509658" y="635715"/>
                  </a:lnTo>
                  <a:lnTo>
                    <a:pt x="500768" y="644844"/>
                  </a:lnTo>
                  <a:lnTo>
                    <a:pt x="479539" y="671796"/>
                  </a:lnTo>
                  <a:lnTo>
                    <a:pt x="454245" y="712597"/>
                  </a:lnTo>
                  <a:lnTo>
                    <a:pt x="429774" y="767125"/>
                  </a:lnTo>
                  <a:lnTo>
                    <a:pt x="411013" y="8352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055742" y="423123"/>
              <a:ext cx="659765" cy="835660"/>
            </a:xfrm>
            <a:custGeom>
              <a:avLst/>
              <a:gdLst/>
              <a:ahLst/>
              <a:cxnLst/>
              <a:rect l="l" t="t" r="r" b="b"/>
              <a:pathLst>
                <a:path w="659765" h="835660">
                  <a:moveTo>
                    <a:pt x="541057" y="80455"/>
                  </a:moveTo>
                  <a:lnTo>
                    <a:pt x="508347" y="56204"/>
                  </a:lnTo>
                  <a:lnTo>
                    <a:pt x="460759" y="29280"/>
                  </a:lnTo>
                  <a:lnTo>
                    <a:pt x="414988" y="11733"/>
                  </a:lnTo>
                  <a:lnTo>
                    <a:pt x="371247" y="2370"/>
                  </a:lnTo>
                  <a:lnTo>
                    <a:pt x="329750" y="0"/>
                  </a:lnTo>
                  <a:lnTo>
                    <a:pt x="288277" y="2370"/>
                  </a:lnTo>
                  <a:lnTo>
                    <a:pt x="244533" y="11733"/>
                  </a:lnTo>
                  <a:lnTo>
                    <a:pt x="198749" y="29280"/>
                  </a:lnTo>
                  <a:lnTo>
                    <a:pt x="151153" y="56204"/>
                  </a:lnTo>
                  <a:lnTo>
                    <a:pt x="118443" y="80455"/>
                  </a:lnTo>
                  <a:lnTo>
                    <a:pt x="77712" y="120889"/>
                  </a:lnTo>
                  <a:lnTo>
                    <a:pt x="46409" y="162162"/>
                  </a:lnTo>
                  <a:lnTo>
                    <a:pt x="23761" y="203956"/>
                  </a:lnTo>
                  <a:lnTo>
                    <a:pt x="8993" y="245956"/>
                  </a:lnTo>
                  <a:lnTo>
                    <a:pt x="1331" y="287842"/>
                  </a:lnTo>
                  <a:lnTo>
                    <a:pt x="0" y="329298"/>
                  </a:lnTo>
                  <a:lnTo>
                    <a:pt x="4225" y="370007"/>
                  </a:lnTo>
                  <a:lnTo>
                    <a:pt x="13234" y="409651"/>
                  </a:lnTo>
                  <a:lnTo>
                    <a:pt x="26251" y="447913"/>
                  </a:lnTo>
                  <a:lnTo>
                    <a:pt x="42503" y="484476"/>
                  </a:lnTo>
                  <a:lnTo>
                    <a:pt x="61214" y="519022"/>
                  </a:lnTo>
                  <a:lnTo>
                    <a:pt x="81610" y="551234"/>
                  </a:lnTo>
                  <a:lnTo>
                    <a:pt x="124362" y="607387"/>
                  </a:lnTo>
                  <a:lnTo>
                    <a:pt x="149900" y="635715"/>
                  </a:lnTo>
                  <a:lnTo>
                    <a:pt x="158733" y="644844"/>
                  </a:lnTo>
                  <a:lnTo>
                    <a:pt x="179961" y="671796"/>
                  </a:lnTo>
                  <a:lnTo>
                    <a:pt x="205255" y="712597"/>
                  </a:lnTo>
                  <a:lnTo>
                    <a:pt x="229727" y="767125"/>
                  </a:lnTo>
                  <a:lnTo>
                    <a:pt x="248487" y="835256"/>
                  </a:lnTo>
                  <a:lnTo>
                    <a:pt x="411013" y="835256"/>
                  </a:lnTo>
                  <a:lnTo>
                    <a:pt x="429774" y="767125"/>
                  </a:lnTo>
                  <a:lnTo>
                    <a:pt x="454245" y="712597"/>
                  </a:lnTo>
                  <a:lnTo>
                    <a:pt x="479539" y="671796"/>
                  </a:lnTo>
                  <a:lnTo>
                    <a:pt x="505099" y="640451"/>
                  </a:lnTo>
                  <a:lnTo>
                    <a:pt x="509658" y="635715"/>
                  </a:lnTo>
                  <a:lnTo>
                    <a:pt x="535138" y="607387"/>
                  </a:lnTo>
                  <a:lnTo>
                    <a:pt x="577890" y="551234"/>
                  </a:lnTo>
                  <a:lnTo>
                    <a:pt x="598287" y="519022"/>
                  </a:lnTo>
                  <a:lnTo>
                    <a:pt x="616998" y="484476"/>
                  </a:lnTo>
                  <a:lnTo>
                    <a:pt x="633249" y="447913"/>
                  </a:lnTo>
                  <a:lnTo>
                    <a:pt x="646266" y="409651"/>
                  </a:lnTo>
                  <a:lnTo>
                    <a:pt x="655275" y="370007"/>
                  </a:lnTo>
                  <a:lnTo>
                    <a:pt x="659501" y="329298"/>
                  </a:lnTo>
                  <a:lnTo>
                    <a:pt x="658170" y="287842"/>
                  </a:lnTo>
                  <a:lnTo>
                    <a:pt x="650507" y="245956"/>
                  </a:lnTo>
                  <a:lnTo>
                    <a:pt x="635739" y="203956"/>
                  </a:lnTo>
                  <a:lnTo>
                    <a:pt x="613091" y="162162"/>
                  </a:lnTo>
                  <a:lnTo>
                    <a:pt x="581789" y="120889"/>
                  </a:lnTo>
                  <a:lnTo>
                    <a:pt x="541057" y="80455"/>
                  </a:lnTo>
                  <a:close/>
                </a:path>
              </a:pathLst>
            </a:custGeom>
            <a:ln w="22806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65136" y="796719"/>
              <a:ext cx="243204" cy="41275"/>
            </a:xfrm>
            <a:custGeom>
              <a:avLst/>
              <a:gdLst/>
              <a:ahLst/>
              <a:cxnLst/>
              <a:rect l="l" t="t" r="r" b="b"/>
              <a:pathLst>
                <a:path w="243205" h="41275">
                  <a:moveTo>
                    <a:pt x="109043" y="0"/>
                  </a:moveTo>
                  <a:lnTo>
                    <a:pt x="96934" y="7285"/>
                  </a:lnTo>
                  <a:lnTo>
                    <a:pt x="93698" y="12352"/>
                  </a:lnTo>
                  <a:lnTo>
                    <a:pt x="89889" y="17955"/>
                  </a:lnTo>
                  <a:lnTo>
                    <a:pt x="83591" y="22659"/>
                  </a:lnTo>
                  <a:lnTo>
                    <a:pt x="72886" y="25031"/>
                  </a:lnTo>
                  <a:lnTo>
                    <a:pt x="64281" y="25487"/>
                  </a:lnTo>
                  <a:lnTo>
                    <a:pt x="59665" y="20865"/>
                  </a:lnTo>
                  <a:lnTo>
                    <a:pt x="52769" y="17841"/>
                  </a:lnTo>
                  <a:lnTo>
                    <a:pt x="45479" y="14254"/>
                  </a:lnTo>
                  <a:lnTo>
                    <a:pt x="38594" y="11015"/>
                  </a:lnTo>
                  <a:lnTo>
                    <a:pt x="31389" y="9006"/>
                  </a:lnTo>
                  <a:lnTo>
                    <a:pt x="23136" y="9110"/>
                  </a:lnTo>
                  <a:lnTo>
                    <a:pt x="16139" y="13348"/>
                  </a:lnTo>
                  <a:lnTo>
                    <a:pt x="9003" y="21999"/>
                  </a:lnTo>
                  <a:lnTo>
                    <a:pt x="3150" y="32180"/>
                  </a:lnTo>
                  <a:lnTo>
                    <a:pt x="0" y="41007"/>
                  </a:lnTo>
                  <a:lnTo>
                    <a:pt x="242593" y="34788"/>
                  </a:lnTo>
                  <a:lnTo>
                    <a:pt x="235294" y="35265"/>
                  </a:lnTo>
                  <a:lnTo>
                    <a:pt x="199055" y="10837"/>
                  </a:lnTo>
                  <a:lnTo>
                    <a:pt x="192829" y="5969"/>
                  </a:lnTo>
                  <a:lnTo>
                    <a:pt x="185321" y="3347"/>
                  </a:lnTo>
                  <a:lnTo>
                    <a:pt x="178254" y="2492"/>
                  </a:lnTo>
                  <a:lnTo>
                    <a:pt x="171473" y="5630"/>
                  </a:lnTo>
                  <a:lnTo>
                    <a:pt x="166173" y="10081"/>
                  </a:lnTo>
                  <a:lnTo>
                    <a:pt x="161285" y="14058"/>
                  </a:lnTo>
                  <a:lnTo>
                    <a:pt x="155531" y="17934"/>
                  </a:lnTo>
                  <a:lnTo>
                    <a:pt x="149328" y="20408"/>
                  </a:lnTo>
                  <a:lnTo>
                    <a:pt x="143094" y="20180"/>
                  </a:lnTo>
                  <a:lnTo>
                    <a:pt x="131530" y="13054"/>
                  </a:lnTo>
                  <a:lnTo>
                    <a:pt x="120377" y="4125"/>
                  </a:lnTo>
                  <a:lnTo>
                    <a:pt x="1090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65136" y="796719"/>
              <a:ext cx="243204" cy="41275"/>
            </a:xfrm>
            <a:custGeom>
              <a:avLst/>
              <a:gdLst/>
              <a:ahLst/>
              <a:cxnLst/>
              <a:rect l="l" t="t" r="r" b="b"/>
              <a:pathLst>
                <a:path w="243205" h="41275">
                  <a:moveTo>
                    <a:pt x="0" y="41007"/>
                  </a:moveTo>
                  <a:lnTo>
                    <a:pt x="23136" y="9110"/>
                  </a:lnTo>
                  <a:lnTo>
                    <a:pt x="31389" y="9006"/>
                  </a:lnTo>
                  <a:lnTo>
                    <a:pt x="38594" y="11015"/>
                  </a:lnTo>
                  <a:lnTo>
                    <a:pt x="45479" y="14254"/>
                  </a:lnTo>
                  <a:lnTo>
                    <a:pt x="52769" y="17841"/>
                  </a:lnTo>
                  <a:lnTo>
                    <a:pt x="59665" y="20865"/>
                  </a:lnTo>
                  <a:lnTo>
                    <a:pt x="64281" y="25487"/>
                  </a:lnTo>
                  <a:lnTo>
                    <a:pt x="72886" y="25031"/>
                  </a:lnTo>
                  <a:lnTo>
                    <a:pt x="83591" y="22659"/>
                  </a:lnTo>
                  <a:lnTo>
                    <a:pt x="89889" y="17955"/>
                  </a:lnTo>
                  <a:lnTo>
                    <a:pt x="93698" y="12352"/>
                  </a:lnTo>
                  <a:lnTo>
                    <a:pt x="96934" y="7285"/>
                  </a:lnTo>
                  <a:lnTo>
                    <a:pt x="109043" y="0"/>
                  </a:lnTo>
                  <a:lnTo>
                    <a:pt x="120377" y="4125"/>
                  </a:lnTo>
                  <a:lnTo>
                    <a:pt x="131530" y="13054"/>
                  </a:lnTo>
                  <a:lnTo>
                    <a:pt x="143094" y="20180"/>
                  </a:lnTo>
                  <a:lnTo>
                    <a:pt x="171473" y="5630"/>
                  </a:lnTo>
                  <a:lnTo>
                    <a:pt x="178254" y="2492"/>
                  </a:lnTo>
                  <a:lnTo>
                    <a:pt x="185321" y="3347"/>
                  </a:lnTo>
                  <a:lnTo>
                    <a:pt x="192829" y="5969"/>
                  </a:lnTo>
                  <a:lnTo>
                    <a:pt x="199055" y="10837"/>
                  </a:lnTo>
                  <a:lnTo>
                    <a:pt x="204810" y="16668"/>
                  </a:lnTo>
                  <a:lnTo>
                    <a:pt x="210908" y="22178"/>
                  </a:lnTo>
                  <a:lnTo>
                    <a:pt x="217341" y="26676"/>
                  </a:lnTo>
                  <a:lnTo>
                    <a:pt x="226173" y="31799"/>
                  </a:lnTo>
                  <a:lnTo>
                    <a:pt x="235294" y="35265"/>
                  </a:lnTo>
                  <a:lnTo>
                    <a:pt x="242593" y="34788"/>
                  </a:lnTo>
                </a:path>
              </a:pathLst>
            </a:custGeom>
            <a:ln w="22823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252143" y="792249"/>
              <a:ext cx="117475" cy="416559"/>
            </a:xfrm>
            <a:custGeom>
              <a:avLst/>
              <a:gdLst/>
              <a:ahLst/>
              <a:cxnLst/>
              <a:rect l="l" t="t" r="r" b="b"/>
              <a:pathLst>
                <a:path w="117475" h="416559">
                  <a:moveTo>
                    <a:pt x="0" y="0"/>
                  </a:moveTo>
                  <a:lnTo>
                    <a:pt x="116937" y="41643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252143" y="792249"/>
              <a:ext cx="117475" cy="416559"/>
            </a:xfrm>
            <a:custGeom>
              <a:avLst/>
              <a:gdLst/>
              <a:ahLst/>
              <a:cxnLst/>
              <a:rect l="l" t="t" r="r" b="b"/>
              <a:pathLst>
                <a:path w="117475" h="416559">
                  <a:moveTo>
                    <a:pt x="0" y="0"/>
                  </a:moveTo>
                  <a:lnTo>
                    <a:pt x="116937" y="416430"/>
                  </a:lnTo>
                </a:path>
              </a:pathLst>
            </a:custGeom>
            <a:ln w="22796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401449" y="792249"/>
              <a:ext cx="117475" cy="416559"/>
            </a:xfrm>
            <a:custGeom>
              <a:avLst/>
              <a:gdLst/>
              <a:ahLst/>
              <a:cxnLst/>
              <a:rect l="l" t="t" r="r" b="b"/>
              <a:pathLst>
                <a:path w="117475" h="416559">
                  <a:moveTo>
                    <a:pt x="116937" y="0"/>
                  </a:moveTo>
                  <a:lnTo>
                    <a:pt x="0" y="41643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401449" y="792249"/>
              <a:ext cx="117475" cy="416559"/>
            </a:xfrm>
            <a:custGeom>
              <a:avLst/>
              <a:gdLst/>
              <a:ahLst/>
              <a:cxnLst/>
              <a:rect l="l" t="t" r="r" b="b"/>
              <a:pathLst>
                <a:path w="117475" h="416559">
                  <a:moveTo>
                    <a:pt x="116937" y="0"/>
                  </a:moveTo>
                  <a:lnTo>
                    <a:pt x="0" y="416430"/>
                  </a:lnTo>
                </a:path>
              </a:pathLst>
            </a:custGeom>
            <a:ln w="22796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87753" y="1198701"/>
              <a:ext cx="195080" cy="1981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6238067" y="1245712"/>
              <a:ext cx="297815" cy="52069"/>
            </a:xfrm>
            <a:custGeom>
              <a:avLst/>
              <a:gdLst/>
              <a:ahLst/>
              <a:cxnLst/>
              <a:rect l="l" t="t" r="r" b="b"/>
              <a:pathLst>
                <a:path w="297815" h="52069">
                  <a:moveTo>
                    <a:pt x="273365" y="52039"/>
                  </a:moveTo>
                  <a:lnTo>
                    <a:pt x="24105" y="52039"/>
                  </a:lnTo>
                  <a:lnTo>
                    <a:pt x="14713" y="49995"/>
                  </a:lnTo>
                  <a:lnTo>
                    <a:pt x="7052" y="44421"/>
                  </a:lnTo>
                  <a:lnTo>
                    <a:pt x="1891" y="36151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5" y="0"/>
                  </a:lnTo>
                  <a:lnTo>
                    <a:pt x="282766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lnTo>
                    <a:pt x="295628" y="36151"/>
                  </a:lnTo>
                  <a:lnTo>
                    <a:pt x="290447" y="44421"/>
                  </a:lnTo>
                  <a:lnTo>
                    <a:pt x="282767" y="49995"/>
                  </a:lnTo>
                  <a:lnTo>
                    <a:pt x="273365" y="52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238068" y="1245712"/>
              <a:ext cx="297815" cy="52069"/>
            </a:xfrm>
            <a:custGeom>
              <a:avLst/>
              <a:gdLst/>
              <a:ahLst/>
              <a:cxnLst/>
              <a:rect l="l" t="t" r="r" b="b"/>
              <a:pathLst>
                <a:path w="297815" h="52069">
                  <a:moveTo>
                    <a:pt x="297528" y="26019"/>
                  </a:moveTo>
                  <a:lnTo>
                    <a:pt x="295628" y="36151"/>
                  </a:lnTo>
                  <a:lnTo>
                    <a:pt x="290447" y="44421"/>
                  </a:lnTo>
                  <a:lnTo>
                    <a:pt x="282767" y="49995"/>
                  </a:lnTo>
                  <a:lnTo>
                    <a:pt x="273366" y="52039"/>
                  </a:lnTo>
                  <a:lnTo>
                    <a:pt x="24105" y="52039"/>
                  </a:lnTo>
                  <a:lnTo>
                    <a:pt x="14713" y="49995"/>
                  </a:lnTo>
                  <a:lnTo>
                    <a:pt x="7052" y="44421"/>
                  </a:lnTo>
                  <a:lnTo>
                    <a:pt x="1891" y="36151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6" y="0"/>
                  </a:lnTo>
                  <a:lnTo>
                    <a:pt x="282767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close/>
                </a:path>
              </a:pathLst>
            </a:custGeom>
            <a:ln w="22823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238067" y="1197324"/>
              <a:ext cx="297815" cy="52069"/>
            </a:xfrm>
            <a:custGeom>
              <a:avLst/>
              <a:gdLst/>
              <a:ahLst/>
              <a:cxnLst/>
              <a:rect l="l" t="t" r="r" b="b"/>
              <a:pathLst>
                <a:path w="297815" h="52069">
                  <a:moveTo>
                    <a:pt x="273365" y="52039"/>
                  </a:moveTo>
                  <a:lnTo>
                    <a:pt x="24105" y="52039"/>
                  </a:lnTo>
                  <a:lnTo>
                    <a:pt x="14713" y="49995"/>
                  </a:lnTo>
                  <a:lnTo>
                    <a:pt x="7052" y="44421"/>
                  </a:lnTo>
                  <a:lnTo>
                    <a:pt x="1891" y="36151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5" y="0"/>
                  </a:lnTo>
                  <a:lnTo>
                    <a:pt x="282766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lnTo>
                    <a:pt x="295628" y="36151"/>
                  </a:lnTo>
                  <a:lnTo>
                    <a:pt x="290447" y="44421"/>
                  </a:lnTo>
                  <a:lnTo>
                    <a:pt x="282767" y="49995"/>
                  </a:lnTo>
                  <a:lnTo>
                    <a:pt x="273365" y="52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238068" y="1197324"/>
              <a:ext cx="297815" cy="52069"/>
            </a:xfrm>
            <a:custGeom>
              <a:avLst/>
              <a:gdLst/>
              <a:ahLst/>
              <a:cxnLst/>
              <a:rect l="l" t="t" r="r" b="b"/>
              <a:pathLst>
                <a:path w="297815" h="52069">
                  <a:moveTo>
                    <a:pt x="297528" y="26019"/>
                  </a:moveTo>
                  <a:lnTo>
                    <a:pt x="295628" y="36151"/>
                  </a:lnTo>
                  <a:lnTo>
                    <a:pt x="290447" y="44421"/>
                  </a:lnTo>
                  <a:lnTo>
                    <a:pt x="282767" y="49995"/>
                  </a:lnTo>
                  <a:lnTo>
                    <a:pt x="273366" y="52039"/>
                  </a:lnTo>
                  <a:lnTo>
                    <a:pt x="24105" y="52039"/>
                  </a:lnTo>
                  <a:lnTo>
                    <a:pt x="14713" y="49995"/>
                  </a:lnTo>
                  <a:lnTo>
                    <a:pt x="7052" y="44421"/>
                  </a:lnTo>
                  <a:lnTo>
                    <a:pt x="1891" y="36151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6" y="0"/>
                  </a:lnTo>
                  <a:lnTo>
                    <a:pt x="282767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close/>
                </a:path>
              </a:pathLst>
            </a:custGeom>
            <a:ln w="22823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238067" y="1156583"/>
              <a:ext cx="297815" cy="52705"/>
            </a:xfrm>
            <a:custGeom>
              <a:avLst/>
              <a:gdLst/>
              <a:ahLst/>
              <a:cxnLst/>
              <a:rect l="l" t="t" r="r" b="b"/>
              <a:pathLst>
                <a:path w="297815" h="52705">
                  <a:moveTo>
                    <a:pt x="273365" y="52096"/>
                  </a:moveTo>
                  <a:lnTo>
                    <a:pt x="24105" y="52096"/>
                  </a:lnTo>
                  <a:lnTo>
                    <a:pt x="14713" y="50044"/>
                  </a:lnTo>
                  <a:lnTo>
                    <a:pt x="7052" y="44450"/>
                  </a:lnTo>
                  <a:lnTo>
                    <a:pt x="1891" y="36160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5" y="0"/>
                  </a:lnTo>
                  <a:lnTo>
                    <a:pt x="282766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lnTo>
                    <a:pt x="295628" y="36160"/>
                  </a:lnTo>
                  <a:lnTo>
                    <a:pt x="290447" y="44450"/>
                  </a:lnTo>
                  <a:lnTo>
                    <a:pt x="282767" y="50044"/>
                  </a:lnTo>
                  <a:lnTo>
                    <a:pt x="273365" y="520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238068" y="1156583"/>
              <a:ext cx="297815" cy="52705"/>
            </a:xfrm>
            <a:custGeom>
              <a:avLst/>
              <a:gdLst/>
              <a:ahLst/>
              <a:cxnLst/>
              <a:rect l="l" t="t" r="r" b="b"/>
              <a:pathLst>
                <a:path w="297815" h="52705">
                  <a:moveTo>
                    <a:pt x="297528" y="26019"/>
                  </a:moveTo>
                  <a:lnTo>
                    <a:pt x="295628" y="36160"/>
                  </a:lnTo>
                  <a:lnTo>
                    <a:pt x="290447" y="44450"/>
                  </a:lnTo>
                  <a:lnTo>
                    <a:pt x="282767" y="50044"/>
                  </a:lnTo>
                  <a:lnTo>
                    <a:pt x="273366" y="52096"/>
                  </a:lnTo>
                  <a:lnTo>
                    <a:pt x="24105" y="52096"/>
                  </a:lnTo>
                  <a:lnTo>
                    <a:pt x="14713" y="50044"/>
                  </a:lnTo>
                  <a:lnTo>
                    <a:pt x="7052" y="44450"/>
                  </a:lnTo>
                  <a:lnTo>
                    <a:pt x="1891" y="36160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6" y="0"/>
                  </a:lnTo>
                  <a:lnTo>
                    <a:pt x="282767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close/>
                </a:path>
              </a:pathLst>
            </a:custGeom>
            <a:ln w="22823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238067" y="1293186"/>
              <a:ext cx="297815" cy="52069"/>
            </a:xfrm>
            <a:custGeom>
              <a:avLst/>
              <a:gdLst/>
              <a:ahLst/>
              <a:cxnLst/>
              <a:rect l="l" t="t" r="r" b="b"/>
              <a:pathLst>
                <a:path w="297815" h="52069">
                  <a:moveTo>
                    <a:pt x="273365" y="52039"/>
                  </a:moveTo>
                  <a:lnTo>
                    <a:pt x="24105" y="52039"/>
                  </a:lnTo>
                  <a:lnTo>
                    <a:pt x="14713" y="49995"/>
                  </a:lnTo>
                  <a:lnTo>
                    <a:pt x="7052" y="44421"/>
                  </a:lnTo>
                  <a:lnTo>
                    <a:pt x="1891" y="36151"/>
                  </a:lnTo>
                  <a:lnTo>
                    <a:pt x="0" y="26019"/>
                  </a:lnTo>
                  <a:lnTo>
                    <a:pt x="1891" y="15887"/>
                  </a:lnTo>
                  <a:lnTo>
                    <a:pt x="7052" y="7617"/>
                  </a:lnTo>
                  <a:lnTo>
                    <a:pt x="14713" y="2043"/>
                  </a:lnTo>
                  <a:lnTo>
                    <a:pt x="24105" y="0"/>
                  </a:lnTo>
                  <a:lnTo>
                    <a:pt x="273365" y="0"/>
                  </a:lnTo>
                  <a:lnTo>
                    <a:pt x="282766" y="2043"/>
                  </a:lnTo>
                  <a:lnTo>
                    <a:pt x="290447" y="7617"/>
                  </a:lnTo>
                  <a:lnTo>
                    <a:pt x="295628" y="15887"/>
                  </a:lnTo>
                  <a:lnTo>
                    <a:pt x="297528" y="26019"/>
                  </a:lnTo>
                  <a:lnTo>
                    <a:pt x="295628" y="36151"/>
                  </a:lnTo>
                  <a:lnTo>
                    <a:pt x="290447" y="44421"/>
                  </a:lnTo>
                  <a:lnTo>
                    <a:pt x="282767" y="49995"/>
                  </a:lnTo>
                  <a:lnTo>
                    <a:pt x="273365" y="520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238068" y="1249364"/>
              <a:ext cx="297815" cy="95885"/>
            </a:xfrm>
            <a:custGeom>
              <a:avLst/>
              <a:gdLst/>
              <a:ahLst/>
              <a:cxnLst/>
              <a:rect l="l" t="t" r="r" b="b"/>
              <a:pathLst>
                <a:path w="297815" h="95884">
                  <a:moveTo>
                    <a:pt x="297528" y="69842"/>
                  </a:moveTo>
                  <a:lnTo>
                    <a:pt x="295628" y="79974"/>
                  </a:lnTo>
                  <a:lnTo>
                    <a:pt x="290447" y="88244"/>
                  </a:lnTo>
                  <a:lnTo>
                    <a:pt x="282767" y="93818"/>
                  </a:lnTo>
                  <a:lnTo>
                    <a:pt x="273366" y="95862"/>
                  </a:lnTo>
                  <a:lnTo>
                    <a:pt x="24105" y="95862"/>
                  </a:lnTo>
                  <a:lnTo>
                    <a:pt x="14713" y="93818"/>
                  </a:lnTo>
                  <a:lnTo>
                    <a:pt x="7052" y="88244"/>
                  </a:lnTo>
                  <a:lnTo>
                    <a:pt x="1891" y="79974"/>
                  </a:lnTo>
                  <a:lnTo>
                    <a:pt x="0" y="69842"/>
                  </a:lnTo>
                  <a:lnTo>
                    <a:pt x="1891" y="59710"/>
                  </a:lnTo>
                  <a:lnTo>
                    <a:pt x="7052" y="51440"/>
                  </a:lnTo>
                  <a:lnTo>
                    <a:pt x="14713" y="45866"/>
                  </a:lnTo>
                  <a:lnTo>
                    <a:pt x="24105" y="43822"/>
                  </a:lnTo>
                  <a:lnTo>
                    <a:pt x="273366" y="43822"/>
                  </a:lnTo>
                  <a:lnTo>
                    <a:pt x="282767" y="45866"/>
                  </a:lnTo>
                  <a:lnTo>
                    <a:pt x="290447" y="51440"/>
                  </a:lnTo>
                  <a:lnTo>
                    <a:pt x="295628" y="59710"/>
                  </a:lnTo>
                  <a:lnTo>
                    <a:pt x="297528" y="69842"/>
                  </a:lnTo>
                  <a:close/>
                </a:path>
                <a:path w="297815" h="95884">
                  <a:moveTo>
                    <a:pt x="76875" y="0"/>
                  </a:moveTo>
                  <a:lnTo>
                    <a:pt x="217518" y="0"/>
                  </a:lnTo>
                </a:path>
              </a:pathLst>
            </a:custGeom>
            <a:ln w="22809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15446" y="1075224"/>
              <a:ext cx="233133" cy="35490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715447" y="1288287"/>
              <a:ext cx="233679" cy="142240"/>
            </a:xfrm>
            <a:custGeom>
              <a:avLst/>
              <a:gdLst/>
              <a:ahLst/>
              <a:cxnLst/>
              <a:rect l="l" t="t" r="r" b="b"/>
              <a:pathLst>
                <a:path w="233680" h="142240">
                  <a:moveTo>
                    <a:pt x="177343" y="1760"/>
                  </a:moveTo>
                  <a:lnTo>
                    <a:pt x="159584" y="8270"/>
                  </a:lnTo>
                  <a:lnTo>
                    <a:pt x="143108" y="12195"/>
                  </a:lnTo>
                  <a:lnTo>
                    <a:pt x="128619" y="14142"/>
                  </a:lnTo>
                  <a:lnTo>
                    <a:pt x="116823" y="14713"/>
                  </a:lnTo>
                  <a:lnTo>
                    <a:pt x="116595" y="14713"/>
                  </a:lnTo>
                  <a:lnTo>
                    <a:pt x="116424" y="14713"/>
                  </a:lnTo>
                  <a:lnTo>
                    <a:pt x="104594" y="14142"/>
                  </a:lnTo>
                  <a:lnTo>
                    <a:pt x="90089" y="12195"/>
                  </a:lnTo>
                  <a:lnTo>
                    <a:pt x="73606" y="8270"/>
                  </a:lnTo>
                  <a:lnTo>
                    <a:pt x="55847" y="1760"/>
                  </a:lnTo>
                  <a:lnTo>
                    <a:pt x="36951" y="0"/>
                  </a:lnTo>
                  <a:lnTo>
                    <a:pt x="19183" y="10013"/>
                  </a:lnTo>
                  <a:lnTo>
                    <a:pt x="5785" y="30479"/>
                  </a:lnTo>
                  <a:lnTo>
                    <a:pt x="0" y="60077"/>
                  </a:lnTo>
                  <a:lnTo>
                    <a:pt x="0" y="141845"/>
                  </a:lnTo>
                  <a:lnTo>
                    <a:pt x="233133" y="141845"/>
                  </a:lnTo>
                  <a:lnTo>
                    <a:pt x="233133" y="60077"/>
                  </a:lnTo>
                  <a:lnTo>
                    <a:pt x="227373" y="30479"/>
                  </a:lnTo>
                  <a:lnTo>
                    <a:pt x="213978" y="10013"/>
                  </a:lnTo>
                  <a:lnTo>
                    <a:pt x="196213" y="0"/>
                  </a:lnTo>
                  <a:lnTo>
                    <a:pt x="177343" y="1760"/>
                  </a:lnTo>
                  <a:close/>
                </a:path>
              </a:pathLst>
            </a:custGeom>
            <a:ln w="22816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22405" y="1075224"/>
              <a:ext cx="233133" cy="35490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5822405" y="892905"/>
              <a:ext cx="1097915" cy="537845"/>
            </a:xfrm>
            <a:custGeom>
              <a:avLst/>
              <a:gdLst/>
              <a:ahLst/>
              <a:cxnLst/>
              <a:rect l="l" t="t" r="r" b="b"/>
              <a:pathLst>
                <a:path w="1097915" h="537844">
                  <a:moveTo>
                    <a:pt x="177286" y="397143"/>
                  </a:moveTo>
                  <a:lnTo>
                    <a:pt x="159527" y="403652"/>
                  </a:lnTo>
                  <a:lnTo>
                    <a:pt x="143051" y="407578"/>
                  </a:lnTo>
                  <a:lnTo>
                    <a:pt x="128562" y="409524"/>
                  </a:lnTo>
                  <a:lnTo>
                    <a:pt x="116766" y="410096"/>
                  </a:lnTo>
                  <a:lnTo>
                    <a:pt x="116538" y="410096"/>
                  </a:lnTo>
                  <a:lnTo>
                    <a:pt x="116310" y="410096"/>
                  </a:lnTo>
                  <a:lnTo>
                    <a:pt x="104514" y="409524"/>
                  </a:lnTo>
                  <a:lnTo>
                    <a:pt x="90032" y="407578"/>
                  </a:lnTo>
                  <a:lnTo>
                    <a:pt x="73572" y="403652"/>
                  </a:lnTo>
                  <a:lnTo>
                    <a:pt x="55847" y="397143"/>
                  </a:lnTo>
                  <a:lnTo>
                    <a:pt x="36943" y="395382"/>
                  </a:lnTo>
                  <a:lnTo>
                    <a:pt x="19161" y="405396"/>
                  </a:lnTo>
                  <a:lnTo>
                    <a:pt x="5761" y="425862"/>
                  </a:lnTo>
                  <a:lnTo>
                    <a:pt x="0" y="455459"/>
                  </a:lnTo>
                  <a:lnTo>
                    <a:pt x="0" y="537228"/>
                  </a:lnTo>
                  <a:lnTo>
                    <a:pt x="233133" y="537228"/>
                  </a:lnTo>
                  <a:lnTo>
                    <a:pt x="233133" y="455459"/>
                  </a:lnTo>
                  <a:lnTo>
                    <a:pt x="227348" y="425862"/>
                  </a:lnTo>
                  <a:lnTo>
                    <a:pt x="213950" y="405396"/>
                  </a:lnTo>
                  <a:lnTo>
                    <a:pt x="196181" y="395382"/>
                  </a:lnTo>
                  <a:lnTo>
                    <a:pt x="177286" y="397143"/>
                  </a:lnTo>
                  <a:close/>
                </a:path>
                <a:path w="1097915" h="537844">
                  <a:moveTo>
                    <a:pt x="24618" y="4736"/>
                  </a:moveTo>
                  <a:lnTo>
                    <a:pt x="78242" y="97973"/>
                  </a:lnTo>
                  <a:lnTo>
                    <a:pt x="126681" y="0"/>
                  </a:lnTo>
                </a:path>
                <a:path w="1097915" h="537844">
                  <a:moveTo>
                    <a:pt x="995731" y="4736"/>
                  </a:moveTo>
                  <a:lnTo>
                    <a:pt x="1049356" y="97973"/>
                  </a:lnTo>
                  <a:lnTo>
                    <a:pt x="1097851" y="0"/>
                  </a:lnTo>
                </a:path>
              </a:pathLst>
            </a:custGeom>
            <a:ln w="22809">
              <a:solidFill>
                <a:srgbClr val="040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428259" y="1849527"/>
            <a:ext cx="8233409" cy="8233409"/>
          </a:xfrm>
          <a:custGeom>
            <a:avLst/>
            <a:gdLst/>
            <a:ahLst/>
            <a:cxnLst/>
            <a:rect l="l" t="t" r="r" b="b"/>
            <a:pathLst>
              <a:path w="8233409" h="8233409">
                <a:moveTo>
                  <a:pt x="7607442" y="8232892"/>
                </a:moveTo>
                <a:lnTo>
                  <a:pt x="625449" y="8232892"/>
                </a:lnTo>
                <a:lnTo>
                  <a:pt x="0" y="7607442"/>
                </a:lnTo>
                <a:lnTo>
                  <a:pt x="0" y="625449"/>
                </a:lnTo>
                <a:lnTo>
                  <a:pt x="625449" y="0"/>
                </a:lnTo>
                <a:lnTo>
                  <a:pt x="7604150" y="0"/>
                </a:lnTo>
                <a:lnTo>
                  <a:pt x="7749753" y="144840"/>
                </a:lnTo>
                <a:lnTo>
                  <a:pt x="684702" y="144840"/>
                </a:lnTo>
                <a:lnTo>
                  <a:pt x="144840" y="684702"/>
                </a:lnTo>
                <a:lnTo>
                  <a:pt x="144840" y="7544897"/>
                </a:lnTo>
                <a:lnTo>
                  <a:pt x="684702" y="8084759"/>
                </a:lnTo>
                <a:lnTo>
                  <a:pt x="7755575" y="8084759"/>
                </a:lnTo>
                <a:lnTo>
                  <a:pt x="7607442" y="8232892"/>
                </a:lnTo>
                <a:close/>
              </a:path>
              <a:path w="8233409" h="8233409">
                <a:moveTo>
                  <a:pt x="7755575" y="8084759"/>
                </a:moveTo>
                <a:lnTo>
                  <a:pt x="7544897" y="8084759"/>
                </a:lnTo>
                <a:lnTo>
                  <a:pt x="8084759" y="7544897"/>
                </a:lnTo>
                <a:lnTo>
                  <a:pt x="8084759" y="684702"/>
                </a:lnTo>
                <a:lnTo>
                  <a:pt x="7544897" y="144840"/>
                </a:lnTo>
                <a:lnTo>
                  <a:pt x="7749753" y="144840"/>
                </a:lnTo>
                <a:lnTo>
                  <a:pt x="8232892" y="625449"/>
                </a:lnTo>
                <a:lnTo>
                  <a:pt x="8232892" y="7607442"/>
                </a:lnTo>
                <a:lnTo>
                  <a:pt x="7755575" y="8084759"/>
                </a:lnTo>
                <a:close/>
              </a:path>
            </a:pathLst>
          </a:custGeom>
          <a:solidFill>
            <a:srgbClr val="33747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9591871" y="1849527"/>
            <a:ext cx="8233409" cy="8233409"/>
            <a:chOff x="9591871" y="1849527"/>
            <a:chExt cx="8233409" cy="8233409"/>
          </a:xfrm>
        </p:grpSpPr>
        <p:sp>
          <p:nvSpPr>
            <p:cNvPr id="34" name="object 34"/>
            <p:cNvSpPr/>
            <p:nvPr/>
          </p:nvSpPr>
          <p:spPr>
            <a:xfrm>
              <a:off x="9591871" y="1849527"/>
              <a:ext cx="8233409" cy="8233409"/>
            </a:xfrm>
            <a:custGeom>
              <a:avLst/>
              <a:gdLst/>
              <a:ahLst/>
              <a:cxnLst/>
              <a:rect l="l" t="t" r="r" b="b"/>
              <a:pathLst>
                <a:path w="8233409" h="8233409">
                  <a:moveTo>
                    <a:pt x="7607442" y="8232892"/>
                  </a:moveTo>
                  <a:lnTo>
                    <a:pt x="625449" y="8232892"/>
                  </a:lnTo>
                  <a:lnTo>
                    <a:pt x="0" y="7607442"/>
                  </a:lnTo>
                  <a:lnTo>
                    <a:pt x="0" y="625449"/>
                  </a:lnTo>
                  <a:lnTo>
                    <a:pt x="625449" y="0"/>
                  </a:lnTo>
                  <a:lnTo>
                    <a:pt x="7604150" y="0"/>
                  </a:lnTo>
                  <a:lnTo>
                    <a:pt x="7749753" y="144840"/>
                  </a:lnTo>
                  <a:lnTo>
                    <a:pt x="684702" y="144840"/>
                  </a:lnTo>
                  <a:lnTo>
                    <a:pt x="144840" y="684702"/>
                  </a:lnTo>
                  <a:lnTo>
                    <a:pt x="144840" y="7544897"/>
                  </a:lnTo>
                  <a:lnTo>
                    <a:pt x="684702" y="8084759"/>
                  </a:lnTo>
                  <a:lnTo>
                    <a:pt x="7755575" y="8084759"/>
                  </a:lnTo>
                  <a:lnTo>
                    <a:pt x="7607442" y="8232892"/>
                  </a:lnTo>
                  <a:close/>
                </a:path>
                <a:path w="8233409" h="8233409">
                  <a:moveTo>
                    <a:pt x="7755575" y="8084759"/>
                  </a:moveTo>
                  <a:lnTo>
                    <a:pt x="7544897" y="8084759"/>
                  </a:lnTo>
                  <a:lnTo>
                    <a:pt x="8084759" y="7544897"/>
                  </a:lnTo>
                  <a:lnTo>
                    <a:pt x="8084759" y="684702"/>
                  </a:lnTo>
                  <a:lnTo>
                    <a:pt x="7544897" y="144840"/>
                  </a:lnTo>
                  <a:lnTo>
                    <a:pt x="7749753" y="144840"/>
                  </a:lnTo>
                  <a:lnTo>
                    <a:pt x="8232892" y="625449"/>
                  </a:lnTo>
                  <a:lnTo>
                    <a:pt x="8232892" y="7607442"/>
                  </a:lnTo>
                  <a:lnTo>
                    <a:pt x="7755575" y="8084759"/>
                  </a:lnTo>
                  <a:close/>
                </a:path>
              </a:pathLst>
            </a:custGeom>
            <a:solidFill>
              <a:srgbClr val="337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35723" y="3252407"/>
              <a:ext cx="239858" cy="239857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2247254" y="3151709"/>
            <a:ext cx="2687945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-150" dirty="0">
                <a:solidFill>
                  <a:srgbClr val="E7AA32"/>
                </a:solidFill>
                <a:latin typeface="Tahoma"/>
                <a:cs typeface="Tahoma"/>
              </a:rPr>
              <a:t>PROJECT MANAGER</a:t>
            </a:r>
            <a:endParaRPr sz="2250" spc="-150" dirty="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0235723" y="5078895"/>
            <a:ext cx="240029" cy="3937635"/>
            <a:chOff x="10235723" y="5078895"/>
            <a:chExt cx="240029" cy="3937635"/>
          </a:xfrm>
        </p:grpSpPr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35723" y="8784404"/>
              <a:ext cx="231862" cy="23186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35723" y="7111980"/>
              <a:ext cx="239858" cy="23985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37414" y="5078895"/>
              <a:ext cx="236111" cy="23611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247255" y="8720107"/>
            <a:ext cx="4359275" cy="7059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50" b="1" spc="-150" dirty="0">
                <a:solidFill>
                  <a:srgbClr val="FAFAFA"/>
                </a:solidFill>
                <a:latin typeface="Tahoma"/>
                <a:cs typeface="Tahoma"/>
              </a:rPr>
              <a:t>PROJECT MANAGEMENT </a:t>
            </a:r>
            <a:r>
              <a:rPr sz="2250" b="1" spc="-150" dirty="0" smtClean="0">
                <a:solidFill>
                  <a:srgbClr val="FAFAFA"/>
                </a:solidFill>
                <a:latin typeface="Tahoma"/>
                <a:cs typeface="Tahoma"/>
              </a:rPr>
              <a:t>L</a:t>
            </a:r>
            <a:r>
              <a:rPr lang="en-US" sz="2250" b="1" spc="-150" dirty="0" smtClean="0">
                <a:solidFill>
                  <a:srgbClr val="FAFAFA"/>
                </a:solidFill>
                <a:latin typeface="Tahoma"/>
                <a:cs typeface="Tahoma"/>
              </a:rPr>
              <a:t>I  </a:t>
            </a:r>
            <a:r>
              <a:rPr sz="2250" b="1" spc="-150" dirty="0" smtClean="0">
                <a:solidFill>
                  <a:srgbClr val="FAFAFA"/>
                </a:solidFill>
                <a:latin typeface="Tahoma"/>
                <a:cs typeface="Tahoma"/>
              </a:rPr>
              <a:t>FE </a:t>
            </a:r>
            <a:r>
              <a:rPr sz="2250" b="1" spc="-150" dirty="0">
                <a:solidFill>
                  <a:srgbClr val="FAFAFA"/>
                </a:solidFill>
                <a:latin typeface="Tahoma"/>
                <a:cs typeface="Tahoma"/>
              </a:rPr>
              <a:t>CYCLE</a:t>
            </a:r>
            <a:endParaRPr sz="2250" spc="-150" dirty="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2247255" y="7016417"/>
            <a:ext cx="1925945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-150" dirty="0" smtClean="0">
                <a:solidFill>
                  <a:srgbClr val="E7AA32"/>
                </a:solidFill>
                <a:latin typeface="Tahoma"/>
                <a:cs typeface="Tahoma"/>
              </a:rPr>
              <a:t>CERT</a:t>
            </a:r>
            <a:r>
              <a:rPr lang="en-US" sz="2250" b="1" spc="-150" dirty="0" smtClean="0">
                <a:solidFill>
                  <a:srgbClr val="E7AA32"/>
                </a:solidFill>
                <a:latin typeface="Tahoma"/>
                <a:cs typeface="Tahoma"/>
              </a:rPr>
              <a:t>I</a:t>
            </a:r>
            <a:r>
              <a:rPr sz="2250" b="1" spc="-150" dirty="0" smtClean="0">
                <a:solidFill>
                  <a:srgbClr val="E7AA32"/>
                </a:solidFill>
                <a:latin typeface="Tahoma"/>
                <a:cs typeface="Tahoma"/>
              </a:rPr>
              <a:t>F</a:t>
            </a:r>
            <a:r>
              <a:rPr lang="en-US" sz="2250" b="1" spc="-150" dirty="0" smtClean="0">
                <a:solidFill>
                  <a:srgbClr val="E7AA32"/>
                </a:solidFill>
                <a:latin typeface="Tahoma"/>
                <a:cs typeface="Tahoma"/>
              </a:rPr>
              <a:t>I</a:t>
            </a:r>
            <a:r>
              <a:rPr sz="2250" b="1" spc="-150" dirty="0" smtClean="0">
                <a:solidFill>
                  <a:srgbClr val="E7AA32"/>
                </a:solidFill>
                <a:latin typeface="Tahoma"/>
                <a:cs typeface="Tahoma"/>
              </a:rPr>
              <a:t>CATES</a:t>
            </a:r>
            <a:endParaRPr sz="2250" spc="-150" dirty="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247255" y="4979521"/>
            <a:ext cx="3575150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-150" dirty="0">
                <a:solidFill>
                  <a:srgbClr val="FAFAFA"/>
                </a:solidFill>
                <a:latin typeface="Tahoma"/>
                <a:cs typeface="Tahoma"/>
              </a:rPr>
              <a:t>PROJECT STAKEHOLDERS</a:t>
            </a:r>
            <a:endParaRPr sz="2250" spc="-150" dirty="0">
              <a:latin typeface="Tahoma"/>
              <a:cs typeface="Tahoma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8442" y="3069699"/>
            <a:ext cx="243392" cy="243392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2849806" y="2963802"/>
            <a:ext cx="3322393" cy="36356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-150" dirty="0">
                <a:solidFill>
                  <a:srgbClr val="E7AA32"/>
                </a:solidFill>
                <a:latin typeface="Tahoma"/>
                <a:cs typeface="Tahoma"/>
              </a:rPr>
              <a:t>WHAT </a:t>
            </a:r>
            <a:r>
              <a:rPr lang="en-US" sz="2250" b="1" spc="-150" dirty="0">
                <a:solidFill>
                  <a:srgbClr val="E7AA32"/>
                </a:solidFill>
                <a:latin typeface="Tahoma"/>
                <a:cs typeface="Tahoma"/>
              </a:rPr>
              <a:t>I</a:t>
            </a:r>
            <a:r>
              <a:rPr sz="2250" b="1" spc="-150" dirty="0" smtClean="0">
                <a:solidFill>
                  <a:srgbClr val="E7AA32"/>
                </a:solidFill>
                <a:latin typeface="Tahoma"/>
                <a:cs typeface="Tahoma"/>
              </a:rPr>
              <a:t>S </a:t>
            </a:r>
            <a:r>
              <a:rPr sz="2250" b="1" spc="-150" dirty="0">
                <a:solidFill>
                  <a:srgbClr val="E7AA32"/>
                </a:solidFill>
                <a:latin typeface="Tahoma"/>
                <a:cs typeface="Tahoma"/>
              </a:rPr>
              <a:t>THE PROJECT ?</a:t>
            </a:r>
            <a:endParaRPr sz="2250" spc="-150" dirty="0">
              <a:latin typeface="Tahoma"/>
              <a:cs typeface="Tahoma"/>
            </a:endParaRPr>
          </a:p>
        </p:txBody>
      </p:sp>
      <p:pic>
        <p:nvPicPr>
          <p:cNvPr id="46" name="object 4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8442" y="8777205"/>
            <a:ext cx="235279" cy="23527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715539" y="8426615"/>
            <a:ext cx="3590925" cy="1132361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ts val="2780"/>
              </a:lnSpc>
              <a:spcBef>
                <a:spcPts val="430"/>
              </a:spcBef>
            </a:pPr>
            <a:r>
              <a:rPr sz="2550" b="1" spc="-150" dirty="0">
                <a:solidFill>
                  <a:srgbClr val="FAFAFA"/>
                </a:solidFill>
                <a:latin typeface="Tahoma"/>
                <a:cs typeface="Tahoma"/>
              </a:rPr>
              <a:t>IMPORTANCE OF PROJECT  MANAGEMENT</a:t>
            </a:r>
            <a:endParaRPr sz="2550" spc="-150" dirty="0">
              <a:latin typeface="Tahoma"/>
              <a:cs typeface="Tahoma"/>
            </a:endParaRPr>
          </a:p>
        </p:txBody>
      </p:sp>
      <p:pic>
        <p:nvPicPr>
          <p:cNvPr id="48" name="object 4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8442" y="6986153"/>
            <a:ext cx="243392" cy="243392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2756048" y="6852314"/>
            <a:ext cx="3416151" cy="36356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250" b="1" spc="-150" dirty="0">
                <a:solidFill>
                  <a:srgbClr val="E7AA32"/>
                </a:solidFill>
                <a:latin typeface="Tahoma"/>
                <a:cs typeface="Tahoma"/>
              </a:rPr>
              <a:t>PROJECT MANAGEMENT</a:t>
            </a:r>
            <a:endParaRPr sz="2250" spc="-150" dirty="0">
              <a:latin typeface="Tahoma"/>
              <a:cs typeface="Tahoma"/>
            </a:endParaRPr>
          </a:p>
        </p:txBody>
      </p:sp>
      <p:pic>
        <p:nvPicPr>
          <p:cNvPr id="50" name="object 5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0158" y="4923103"/>
            <a:ext cx="239591" cy="239591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2849807" y="4822453"/>
            <a:ext cx="2882486" cy="689291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67310" marR="5080" indent="-55244">
              <a:lnSpc>
                <a:spcPts val="2510"/>
              </a:lnSpc>
              <a:spcBef>
                <a:spcPts val="375"/>
              </a:spcBef>
            </a:pPr>
            <a:r>
              <a:rPr lang="en-US" sz="2250" b="1" spc="-150" dirty="0" smtClean="0">
                <a:solidFill>
                  <a:srgbClr val="FAFAFA"/>
                </a:solidFill>
                <a:latin typeface="Tahoma"/>
                <a:cs typeface="Tahoma"/>
              </a:rPr>
              <a:t> </a:t>
            </a:r>
            <a:r>
              <a:rPr sz="2250" b="1" spc="-150" dirty="0" smtClean="0">
                <a:solidFill>
                  <a:srgbClr val="FAFAFA"/>
                </a:solidFill>
                <a:latin typeface="Tahoma"/>
                <a:cs typeface="Tahoma"/>
              </a:rPr>
              <a:t>PROJECT SUCCESS  CR</a:t>
            </a:r>
            <a:r>
              <a:rPr lang="en-US" sz="2250" b="1" spc="-150" dirty="0" smtClean="0">
                <a:solidFill>
                  <a:srgbClr val="FAFAFA"/>
                </a:solidFill>
                <a:latin typeface="Tahoma"/>
                <a:cs typeface="Tahoma"/>
              </a:rPr>
              <a:t>I</a:t>
            </a:r>
            <a:r>
              <a:rPr sz="2250" b="1" spc="-150" dirty="0" smtClean="0">
                <a:solidFill>
                  <a:srgbClr val="FAFAFA"/>
                </a:solidFill>
                <a:latin typeface="Tahoma"/>
                <a:cs typeface="Tahoma"/>
              </a:rPr>
              <a:t>TER</a:t>
            </a:r>
            <a:r>
              <a:rPr lang="en-US" sz="2250" b="1" spc="-150" dirty="0" smtClean="0">
                <a:solidFill>
                  <a:srgbClr val="FAFAFA"/>
                </a:solidFill>
                <a:latin typeface="Tahoma"/>
                <a:cs typeface="Tahoma"/>
              </a:rPr>
              <a:t>I</a:t>
            </a:r>
            <a:r>
              <a:rPr sz="2250" b="1" spc="-150" dirty="0" smtClean="0">
                <a:solidFill>
                  <a:srgbClr val="FAFAFA"/>
                </a:solidFill>
                <a:latin typeface="Tahoma"/>
                <a:cs typeface="Tahoma"/>
              </a:rPr>
              <a:t>A</a:t>
            </a:r>
            <a:endParaRPr sz="2250" spc="-150" dirty="0">
              <a:latin typeface="Tahoma"/>
              <a:cs typeface="Tahoma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7350836" y="336802"/>
            <a:ext cx="3138551" cy="74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700" b="0" spc="135" dirty="0" smtClean="0">
                <a:solidFill>
                  <a:srgbClr val="000000"/>
                </a:solidFill>
                <a:latin typeface="Palatino Linotype"/>
                <a:cs typeface="Palatino Linotype"/>
              </a:rPr>
              <a:t>CONTENT</a:t>
            </a:r>
            <a:endParaRPr sz="47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6427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3489" y="4344983"/>
            <a:ext cx="2124074" cy="23621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73808" y="4680382"/>
            <a:ext cx="3000374" cy="16859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10415" y="4256448"/>
            <a:ext cx="2533649" cy="25336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12479" y="652409"/>
            <a:ext cx="8463280" cy="12426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950" spc="-765" dirty="0">
                <a:solidFill>
                  <a:srgbClr val="40B861"/>
                </a:solidFill>
                <a:latin typeface="Tahoma"/>
                <a:cs typeface="Tahoma"/>
              </a:rPr>
              <a:t>P</a:t>
            </a:r>
            <a:r>
              <a:rPr sz="7950" spc="-1190" dirty="0">
                <a:solidFill>
                  <a:srgbClr val="40B861"/>
                </a:solidFill>
                <a:latin typeface="Tahoma"/>
                <a:cs typeface="Tahoma"/>
              </a:rPr>
              <a:t>R</a:t>
            </a:r>
            <a:r>
              <a:rPr sz="7950" spc="-1550" dirty="0">
                <a:solidFill>
                  <a:srgbClr val="40B861"/>
                </a:solidFill>
                <a:latin typeface="Tahoma"/>
                <a:cs typeface="Tahoma"/>
              </a:rPr>
              <a:t>O</a:t>
            </a:r>
            <a:r>
              <a:rPr sz="7950" spc="315" dirty="0">
                <a:solidFill>
                  <a:srgbClr val="40B861"/>
                </a:solidFill>
                <a:latin typeface="Tahoma"/>
                <a:cs typeface="Tahoma"/>
              </a:rPr>
              <a:t>J</a:t>
            </a:r>
            <a:r>
              <a:rPr sz="7950" spc="-670" dirty="0">
                <a:solidFill>
                  <a:srgbClr val="40B861"/>
                </a:solidFill>
                <a:latin typeface="Tahoma"/>
                <a:cs typeface="Tahoma"/>
              </a:rPr>
              <a:t>E</a:t>
            </a:r>
            <a:r>
              <a:rPr sz="7950" spc="-900" dirty="0">
                <a:solidFill>
                  <a:srgbClr val="40B861"/>
                </a:solidFill>
                <a:latin typeface="Tahoma"/>
                <a:cs typeface="Tahoma"/>
              </a:rPr>
              <a:t>C</a:t>
            </a:r>
            <a:r>
              <a:rPr sz="7950" spc="-545" dirty="0">
                <a:solidFill>
                  <a:srgbClr val="40B861"/>
                </a:solidFill>
                <a:latin typeface="Tahoma"/>
                <a:cs typeface="Tahoma"/>
              </a:rPr>
              <a:t>T</a:t>
            </a:r>
            <a:r>
              <a:rPr sz="7950" spc="-894" dirty="0">
                <a:solidFill>
                  <a:srgbClr val="40B861"/>
                </a:solidFill>
                <a:latin typeface="Tahoma"/>
                <a:cs typeface="Tahoma"/>
              </a:rPr>
              <a:t> </a:t>
            </a:r>
            <a:r>
              <a:rPr sz="7950" spc="-765" dirty="0" smtClean="0">
                <a:solidFill>
                  <a:srgbClr val="40B861"/>
                </a:solidFill>
                <a:latin typeface="Tahoma"/>
                <a:cs typeface="Tahoma"/>
              </a:rPr>
              <a:t>P</a:t>
            </a:r>
            <a:r>
              <a:rPr sz="7950" spc="-705" dirty="0" smtClean="0">
                <a:solidFill>
                  <a:srgbClr val="40B861"/>
                </a:solidFill>
                <a:latin typeface="Tahoma"/>
                <a:cs typeface="Tahoma"/>
              </a:rPr>
              <a:t>L</a:t>
            </a:r>
            <a:r>
              <a:rPr sz="7950" spc="-819" dirty="0" smtClean="0">
                <a:solidFill>
                  <a:srgbClr val="40B861"/>
                </a:solidFill>
                <a:latin typeface="Tahoma"/>
                <a:cs typeface="Tahoma"/>
              </a:rPr>
              <a:t>A</a:t>
            </a:r>
            <a:r>
              <a:rPr sz="7950" spc="-1265" dirty="0" smtClean="0">
                <a:solidFill>
                  <a:srgbClr val="40B861"/>
                </a:solidFill>
                <a:latin typeface="Tahoma"/>
                <a:cs typeface="Tahoma"/>
              </a:rPr>
              <a:t>NN</a:t>
            </a:r>
            <a:r>
              <a:rPr lang="en-US" sz="7950" spc="-1814" dirty="0" smtClean="0">
                <a:solidFill>
                  <a:srgbClr val="40B861"/>
                </a:solidFill>
                <a:latin typeface="Tahoma"/>
                <a:cs typeface="Tahoma"/>
              </a:rPr>
              <a:t>I</a:t>
            </a:r>
            <a:r>
              <a:rPr sz="7950" spc="-1265" dirty="0" smtClean="0">
                <a:solidFill>
                  <a:srgbClr val="40B861"/>
                </a:solidFill>
                <a:latin typeface="Tahoma"/>
                <a:cs typeface="Tahoma"/>
              </a:rPr>
              <a:t>N</a:t>
            </a:r>
            <a:r>
              <a:rPr sz="7950" spc="-1350" dirty="0" smtClean="0">
                <a:solidFill>
                  <a:srgbClr val="40B861"/>
                </a:solidFill>
                <a:latin typeface="Tahoma"/>
                <a:cs typeface="Tahoma"/>
              </a:rPr>
              <a:t>G</a:t>
            </a:r>
            <a:endParaRPr sz="79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5633" y="2504792"/>
            <a:ext cx="1168082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35" dirty="0">
                <a:latin typeface="Arial"/>
                <a:cs typeface="Arial"/>
              </a:rPr>
              <a:t>Your</a:t>
            </a:r>
            <a:r>
              <a:rPr sz="3500" b="1" spc="-90" dirty="0">
                <a:latin typeface="Arial"/>
                <a:cs typeface="Arial"/>
              </a:rPr>
              <a:t> </a:t>
            </a:r>
            <a:r>
              <a:rPr sz="3500" b="1" spc="-105" dirty="0">
                <a:latin typeface="Arial"/>
                <a:cs typeface="Arial"/>
              </a:rPr>
              <a:t>project</a:t>
            </a:r>
            <a:r>
              <a:rPr sz="3500" b="1" spc="-90" dirty="0">
                <a:latin typeface="Arial"/>
                <a:cs typeface="Arial"/>
              </a:rPr>
              <a:t> </a:t>
            </a:r>
            <a:r>
              <a:rPr sz="3500" b="1" spc="-100" dirty="0">
                <a:latin typeface="Arial"/>
                <a:cs typeface="Arial"/>
              </a:rPr>
              <a:t>plan</a:t>
            </a:r>
            <a:r>
              <a:rPr sz="3500" b="1" spc="-90" dirty="0">
                <a:latin typeface="Arial"/>
                <a:cs typeface="Arial"/>
              </a:rPr>
              <a:t> </a:t>
            </a:r>
            <a:r>
              <a:rPr sz="3500" b="1" spc="-190" dirty="0">
                <a:latin typeface="Arial"/>
                <a:cs typeface="Arial"/>
              </a:rPr>
              <a:t>is</a:t>
            </a:r>
            <a:r>
              <a:rPr sz="3500" b="1" spc="-90" dirty="0">
                <a:latin typeface="Arial"/>
                <a:cs typeface="Arial"/>
              </a:rPr>
              <a:t> </a:t>
            </a:r>
            <a:r>
              <a:rPr sz="3500" b="1" spc="-135" dirty="0">
                <a:latin typeface="Arial"/>
                <a:cs typeface="Arial"/>
              </a:rPr>
              <a:t>essential</a:t>
            </a:r>
            <a:r>
              <a:rPr sz="3500" b="1" spc="-90" dirty="0">
                <a:latin typeface="Arial"/>
                <a:cs typeface="Arial"/>
              </a:rPr>
              <a:t> </a:t>
            </a:r>
            <a:r>
              <a:rPr sz="3500" b="1" spc="-20" dirty="0">
                <a:latin typeface="Arial"/>
                <a:cs typeface="Arial"/>
              </a:rPr>
              <a:t>to</a:t>
            </a:r>
            <a:r>
              <a:rPr sz="3500" b="1" spc="-90" dirty="0">
                <a:latin typeface="Arial"/>
                <a:cs typeface="Arial"/>
              </a:rPr>
              <a:t> </a:t>
            </a:r>
            <a:r>
              <a:rPr sz="3500" b="1" spc="-45" dirty="0">
                <a:latin typeface="Arial"/>
                <a:cs typeface="Arial"/>
              </a:rPr>
              <a:t>the</a:t>
            </a:r>
            <a:r>
              <a:rPr sz="3500" b="1" spc="-90" dirty="0">
                <a:latin typeface="Arial"/>
                <a:cs typeface="Arial"/>
              </a:rPr>
              <a:t> </a:t>
            </a:r>
            <a:r>
              <a:rPr sz="3500" b="1" spc="-240" dirty="0">
                <a:latin typeface="Arial"/>
                <a:cs typeface="Arial"/>
              </a:rPr>
              <a:t>success</a:t>
            </a:r>
            <a:r>
              <a:rPr sz="3500" b="1" spc="-90" dirty="0">
                <a:latin typeface="Arial"/>
                <a:cs typeface="Arial"/>
              </a:rPr>
              <a:t> </a:t>
            </a:r>
            <a:r>
              <a:rPr sz="3500" b="1" spc="-40" dirty="0">
                <a:latin typeface="Arial"/>
                <a:cs typeface="Arial"/>
              </a:rPr>
              <a:t>of</a:t>
            </a:r>
            <a:r>
              <a:rPr sz="3500" b="1" spc="-90" dirty="0">
                <a:latin typeface="Arial"/>
                <a:cs typeface="Arial"/>
              </a:rPr>
              <a:t> </a:t>
            </a:r>
            <a:r>
              <a:rPr sz="3500" b="1" spc="-114" dirty="0">
                <a:latin typeface="Arial"/>
                <a:cs typeface="Arial"/>
              </a:rPr>
              <a:t>any</a:t>
            </a:r>
            <a:r>
              <a:rPr sz="3500" b="1" spc="-85" dirty="0">
                <a:latin typeface="Arial"/>
                <a:cs typeface="Arial"/>
              </a:rPr>
              <a:t> </a:t>
            </a:r>
            <a:r>
              <a:rPr sz="3500" b="1" spc="-110" dirty="0">
                <a:latin typeface="Arial"/>
                <a:cs typeface="Arial"/>
              </a:rPr>
              <a:t>project.</a:t>
            </a:r>
            <a:endParaRPr sz="3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3674" y="6662246"/>
            <a:ext cx="2848610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b="1" spc="-6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05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5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7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30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56586" y="6958134"/>
            <a:ext cx="2898775" cy="48538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lang="en-US" sz="3050" b="1" spc="-150" dirty="0" smtClean="0">
                <a:solidFill>
                  <a:srgbClr val="40B861"/>
                </a:solidFill>
                <a:latin typeface="Arial"/>
                <a:cs typeface="Arial"/>
              </a:rPr>
              <a:t>Create a Project </a:t>
            </a:r>
            <a:endParaRPr sz="3050" spc="-1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27168" y="7386759"/>
            <a:ext cx="1357630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b="1" spc="-150" dirty="0">
                <a:solidFill>
                  <a:srgbClr val="40B861"/>
                </a:solidFill>
                <a:latin typeface="Arial"/>
                <a:cs typeface="Arial"/>
              </a:rPr>
              <a:t>Charter</a:t>
            </a:r>
            <a:endParaRPr sz="3050" spc="-15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47644" y="6662246"/>
            <a:ext cx="2848610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b="1" spc="-60" dirty="0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sz="305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3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05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7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305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20797" y="6958134"/>
            <a:ext cx="3902075" cy="48538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lang="en-US" sz="3050" b="1" spc="-150" dirty="0" smtClean="0">
                <a:solidFill>
                  <a:srgbClr val="40B861"/>
                </a:solidFill>
                <a:latin typeface="Arial"/>
                <a:cs typeface="Arial"/>
              </a:rPr>
              <a:t>Organize Your Project</a:t>
            </a:r>
            <a:r>
              <a:rPr lang="en-US" sz="3050" b="1" spc="-409" dirty="0" smtClean="0">
                <a:solidFill>
                  <a:srgbClr val="40B861"/>
                </a:solidFill>
                <a:latin typeface="Arial"/>
                <a:cs typeface="Arial"/>
              </a:rPr>
              <a:t> </a:t>
            </a:r>
            <a:endParaRPr sz="30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62148" y="7386759"/>
            <a:ext cx="917575" cy="494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b="1" spc="80" dirty="0" smtClean="0">
                <a:solidFill>
                  <a:srgbClr val="40B861"/>
                </a:solidFill>
                <a:latin typeface="Arial"/>
                <a:cs typeface="Arial"/>
              </a:rPr>
              <a:t>t</a:t>
            </a:r>
            <a:r>
              <a:rPr sz="3050" b="1" spc="-100" dirty="0" smtClean="0">
                <a:solidFill>
                  <a:srgbClr val="40B861"/>
                </a:solidFill>
                <a:latin typeface="Arial"/>
                <a:cs typeface="Arial"/>
              </a:rPr>
              <a:t>e</a:t>
            </a:r>
            <a:r>
              <a:rPr sz="3050" b="1" spc="-70" dirty="0" smtClean="0">
                <a:solidFill>
                  <a:srgbClr val="40B861"/>
                </a:solidFill>
                <a:latin typeface="Arial"/>
                <a:cs typeface="Arial"/>
              </a:rPr>
              <a:t>a</a:t>
            </a:r>
            <a:r>
              <a:rPr lang="en-US" sz="3050" b="1" spc="-30" dirty="0">
                <a:solidFill>
                  <a:srgbClr val="40B861"/>
                </a:solidFill>
                <a:latin typeface="Arial"/>
                <a:cs typeface="Arial"/>
              </a:rPr>
              <a:t>m</a:t>
            </a:r>
            <a:endParaRPr sz="305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82529" y="6958134"/>
            <a:ext cx="3790950" cy="221170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18135" marR="310515" algn="ctr">
              <a:lnSpc>
                <a:spcPts val="3379"/>
              </a:lnSpc>
              <a:spcBef>
                <a:spcPts val="470"/>
              </a:spcBef>
            </a:pPr>
            <a:r>
              <a:rPr sz="3050" b="1" spc="-105" dirty="0">
                <a:solidFill>
                  <a:srgbClr val="40B861"/>
                </a:solidFill>
                <a:latin typeface="Arial"/>
                <a:cs typeface="Arial"/>
              </a:rPr>
              <a:t>List </a:t>
            </a:r>
            <a:r>
              <a:rPr sz="3050" b="1" spc="-30" dirty="0">
                <a:solidFill>
                  <a:srgbClr val="40B861"/>
                </a:solidFill>
                <a:latin typeface="Arial"/>
                <a:cs typeface="Arial"/>
              </a:rPr>
              <a:t>the</a:t>
            </a:r>
            <a:r>
              <a:rPr sz="3050" b="1" spc="-105" dirty="0">
                <a:solidFill>
                  <a:srgbClr val="40B861"/>
                </a:solidFill>
                <a:latin typeface="Arial"/>
                <a:cs typeface="Arial"/>
              </a:rPr>
              <a:t> </a:t>
            </a:r>
            <a:r>
              <a:rPr sz="3050" b="1" spc="-135" dirty="0">
                <a:solidFill>
                  <a:srgbClr val="40B861"/>
                </a:solidFill>
                <a:latin typeface="Arial"/>
                <a:cs typeface="Arial"/>
              </a:rPr>
              <a:t>necessary </a:t>
            </a:r>
            <a:r>
              <a:rPr sz="3050" b="1" spc="-835" dirty="0">
                <a:solidFill>
                  <a:srgbClr val="40B861"/>
                </a:solidFill>
                <a:latin typeface="Arial"/>
                <a:cs typeface="Arial"/>
              </a:rPr>
              <a:t> </a:t>
            </a:r>
            <a:r>
              <a:rPr sz="3050" b="1" spc="-80" dirty="0">
                <a:solidFill>
                  <a:srgbClr val="40B861"/>
                </a:solidFill>
                <a:latin typeface="Arial"/>
                <a:cs typeface="Arial"/>
              </a:rPr>
              <a:t>project</a:t>
            </a:r>
            <a:r>
              <a:rPr sz="3050" b="1" spc="-105" dirty="0">
                <a:solidFill>
                  <a:srgbClr val="40B861"/>
                </a:solidFill>
                <a:latin typeface="Arial"/>
                <a:cs typeface="Arial"/>
              </a:rPr>
              <a:t> </a:t>
            </a:r>
            <a:r>
              <a:rPr sz="3050" b="1" spc="-135" dirty="0">
                <a:solidFill>
                  <a:srgbClr val="40B861"/>
                </a:solidFill>
                <a:latin typeface="Arial"/>
                <a:cs typeface="Arial"/>
              </a:rPr>
              <a:t>resources</a:t>
            </a:r>
            <a:endParaRPr sz="3050" dirty="0">
              <a:latin typeface="Arial"/>
              <a:cs typeface="Arial"/>
            </a:endParaRPr>
          </a:p>
          <a:p>
            <a:pPr marL="12065" marR="5080" algn="ctr">
              <a:lnSpc>
                <a:spcPct val="116500"/>
              </a:lnSpc>
              <a:spcBef>
                <a:spcPts val="855"/>
              </a:spcBef>
            </a:pPr>
            <a:r>
              <a:rPr sz="2200" spc="-105" dirty="0">
                <a:latin typeface="Lucida Sans Unicode"/>
                <a:cs typeface="Lucida Sans Unicode"/>
              </a:rPr>
              <a:t>such </a:t>
            </a:r>
            <a:r>
              <a:rPr sz="2200" spc="-65" dirty="0">
                <a:latin typeface="Lucida Sans Unicode"/>
                <a:cs typeface="Lucida Sans Unicode"/>
              </a:rPr>
              <a:t>as </a:t>
            </a:r>
            <a:r>
              <a:rPr sz="2200" spc="-120" dirty="0">
                <a:latin typeface="Lucida Sans Unicode"/>
                <a:cs typeface="Lucida Sans Unicode"/>
              </a:rPr>
              <a:t>personnel, </a:t>
            </a:r>
            <a:r>
              <a:rPr sz="2200" spc="-125" dirty="0">
                <a:latin typeface="Lucida Sans Unicode"/>
                <a:cs typeface="Lucida Sans Unicode"/>
              </a:rPr>
              <a:t>equipment, </a:t>
            </a:r>
            <a:r>
              <a:rPr sz="2200" spc="-685" dirty="0">
                <a:latin typeface="Lucida Sans Unicode"/>
                <a:cs typeface="Lucida Sans Unicode"/>
              </a:rPr>
              <a:t> </a:t>
            </a:r>
            <a:r>
              <a:rPr sz="2200" spc="-75" dirty="0">
                <a:latin typeface="Lucida Sans Unicode"/>
                <a:cs typeface="Lucida Sans Unicode"/>
              </a:rPr>
              <a:t>s</a:t>
            </a:r>
            <a:r>
              <a:rPr sz="2200" spc="-55" dirty="0">
                <a:latin typeface="Lucida Sans Unicode"/>
                <a:cs typeface="Lucida Sans Unicode"/>
              </a:rPr>
              <a:t>a</a:t>
            </a:r>
            <a:r>
              <a:rPr sz="2200" spc="-135" dirty="0">
                <a:latin typeface="Lucida Sans Unicode"/>
                <a:cs typeface="Lucida Sans Unicode"/>
              </a:rPr>
              <a:t>l</a:t>
            </a:r>
            <a:r>
              <a:rPr sz="2200" spc="-55" dirty="0">
                <a:latin typeface="Lucida Sans Unicode"/>
                <a:cs typeface="Lucida Sans Unicode"/>
              </a:rPr>
              <a:t>a</a:t>
            </a:r>
            <a:r>
              <a:rPr sz="2200" spc="-130" dirty="0">
                <a:latin typeface="Lucida Sans Unicode"/>
                <a:cs typeface="Lucida Sans Unicode"/>
              </a:rPr>
              <a:t>r</a:t>
            </a:r>
            <a:r>
              <a:rPr sz="2200" spc="-135" dirty="0">
                <a:latin typeface="Lucida Sans Unicode"/>
                <a:cs typeface="Lucida Sans Unicode"/>
              </a:rPr>
              <a:t>i</a:t>
            </a:r>
            <a:r>
              <a:rPr sz="2200" spc="-75" dirty="0">
                <a:latin typeface="Lucida Sans Unicode"/>
                <a:cs typeface="Lucida Sans Unicode"/>
              </a:rPr>
              <a:t>es</a:t>
            </a:r>
            <a:r>
              <a:rPr sz="2200" spc="-195" dirty="0">
                <a:latin typeface="Lucida Sans Unicode"/>
                <a:cs typeface="Lucida Sans Unicode"/>
              </a:rPr>
              <a:t>,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55" dirty="0">
                <a:latin typeface="Lucida Sans Unicode"/>
                <a:cs typeface="Lucida Sans Unicode"/>
              </a:rPr>
              <a:t>a</a:t>
            </a:r>
            <a:r>
              <a:rPr sz="2200" spc="-125" dirty="0">
                <a:latin typeface="Lucida Sans Unicode"/>
                <a:cs typeface="Lucida Sans Unicode"/>
              </a:rPr>
              <a:t>n</a:t>
            </a:r>
            <a:r>
              <a:rPr sz="2200" spc="-110" dirty="0">
                <a:latin typeface="Lucida Sans Unicode"/>
                <a:cs typeface="Lucida Sans Unicode"/>
              </a:rPr>
              <a:t>d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190" dirty="0">
                <a:latin typeface="Lucida Sans Unicode"/>
                <a:cs typeface="Lucida Sans Unicode"/>
              </a:rPr>
              <a:t>m</a:t>
            </a:r>
            <a:r>
              <a:rPr sz="2200" spc="-55" dirty="0">
                <a:latin typeface="Lucida Sans Unicode"/>
                <a:cs typeface="Lucida Sans Unicode"/>
              </a:rPr>
              <a:t>a</a:t>
            </a:r>
            <a:r>
              <a:rPr sz="2200" spc="-85" dirty="0">
                <a:latin typeface="Lucida Sans Unicode"/>
                <a:cs typeface="Lucida Sans Unicode"/>
              </a:rPr>
              <a:t>t</a:t>
            </a:r>
            <a:r>
              <a:rPr sz="2200" spc="-75" dirty="0">
                <a:latin typeface="Lucida Sans Unicode"/>
                <a:cs typeface="Lucida Sans Unicode"/>
              </a:rPr>
              <a:t>e</a:t>
            </a:r>
            <a:r>
              <a:rPr sz="2200" spc="-130" dirty="0">
                <a:latin typeface="Lucida Sans Unicode"/>
                <a:cs typeface="Lucida Sans Unicode"/>
              </a:rPr>
              <a:t>r</a:t>
            </a:r>
            <a:r>
              <a:rPr sz="2200" spc="-135" dirty="0">
                <a:latin typeface="Lucida Sans Unicode"/>
                <a:cs typeface="Lucida Sans Unicode"/>
              </a:rPr>
              <a:t>i</a:t>
            </a:r>
            <a:r>
              <a:rPr sz="2200" spc="-55" dirty="0">
                <a:latin typeface="Lucida Sans Unicode"/>
                <a:cs typeface="Lucida Sans Unicode"/>
              </a:rPr>
              <a:t>a</a:t>
            </a:r>
            <a:r>
              <a:rPr sz="2200" spc="-135" dirty="0">
                <a:latin typeface="Lucida Sans Unicode"/>
                <a:cs typeface="Lucida Sans Unicode"/>
              </a:rPr>
              <a:t>l</a:t>
            </a:r>
            <a:r>
              <a:rPr sz="2200" spc="-75" dirty="0">
                <a:latin typeface="Lucida Sans Unicode"/>
                <a:cs typeface="Lucida Sans Unicode"/>
              </a:rPr>
              <a:t>s</a:t>
            </a:r>
            <a:r>
              <a:rPr sz="2200" spc="-195" dirty="0">
                <a:latin typeface="Lucida Sans Unicode"/>
                <a:cs typeface="Lucida Sans Unicode"/>
              </a:rPr>
              <a:t>,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85" dirty="0">
                <a:latin typeface="Lucida Sans Unicode"/>
                <a:cs typeface="Lucida Sans Unicode"/>
              </a:rPr>
              <a:t>t</a:t>
            </a:r>
            <a:r>
              <a:rPr sz="2200" spc="-125" dirty="0">
                <a:latin typeface="Lucida Sans Unicode"/>
                <a:cs typeface="Lucida Sans Unicode"/>
              </a:rPr>
              <a:t>h</a:t>
            </a:r>
            <a:r>
              <a:rPr sz="2200" spc="-75" dirty="0">
                <a:latin typeface="Lucida Sans Unicode"/>
                <a:cs typeface="Lucida Sans Unicode"/>
              </a:rPr>
              <a:t>e</a:t>
            </a:r>
            <a:r>
              <a:rPr sz="2200" spc="-80" dirty="0">
                <a:latin typeface="Lucida Sans Unicode"/>
                <a:cs typeface="Lucida Sans Unicode"/>
              </a:rPr>
              <a:t>n  </a:t>
            </a:r>
            <a:r>
              <a:rPr sz="2200" spc="-75" dirty="0">
                <a:latin typeface="Lucida Sans Unicode"/>
                <a:cs typeface="Lucida Sans Unicode"/>
              </a:rPr>
              <a:t>es</a:t>
            </a:r>
            <a:r>
              <a:rPr sz="2200" spc="-85" dirty="0">
                <a:latin typeface="Lucida Sans Unicode"/>
                <a:cs typeface="Lucida Sans Unicode"/>
              </a:rPr>
              <a:t>t</a:t>
            </a:r>
            <a:r>
              <a:rPr sz="2200" spc="-135" dirty="0">
                <a:latin typeface="Lucida Sans Unicode"/>
                <a:cs typeface="Lucida Sans Unicode"/>
              </a:rPr>
              <a:t>i</a:t>
            </a:r>
            <a:r>
              <a:rPr sz="2200" spc="-190" dirty="0">
                <a:latin typeface="Lucida Sans Unicode"/>
                <a:cs typeface="Lucida Sans Unicode"/>
              </a:rPr>
              <a:t>m</a:t>
            </a:r>
            <a:r>
              <a:rPr sz="2200" spc="-55" dirty="0">
                <a:latin typeface="Lucida Sans Unicode"/>
                <a:cs typeface="Lucida Sans Unicode"/>
              </a:rPr>
              <a:t>a</a:t>
            </a:r>
            <a:r>
              <a:rPr sz="2200" spc="-85" dirty="0">
                <a:latin typeface="Lucida Sans Unicode"/>
                <a:cs typeface="Lucida Sans Unicode"/>
              </a:rPr>
              <a:t>t</a:t>
            </a:r>
            <a:r>
              <a:rPr sz="2200" spc="-70" dirty="0">
                <a:latin typeface="Lucida Sans Unicode"/>
                <a:cs typeface="Lucida Sans Unicode"/>
              </a:rPr>
              <a:t>e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85" dirty="0">
                <a:latin typeface="Lucida Sans Unicode"/>
                <a:cs typeface="Lucida Sans Unicode"/>
              </a:rPr>
              <a:t>t</a:t>
            </a:r>
            <a:r>
              <a:rPr sz="2200" spc="-125" dirty="0">
                <a:latin typeface="Lucida Sans Unicode"/>
                <a:cs typeface="Lucida Sans Unicode"/>
              </a:rPr>
              <a:t>h</a:t>
            </a:r>
            <a:r>
              <a:rPr sz="2200" spc="-75" dirty="0">
                <a:latin typeface="Lucida Sans Unicode"/>
                <a:cs typeface="Lucida Sans Unicode"/>
              </a:rPr>
              <a:t>e</a:t>
            </a:r>
            <a:r>
              <a:rPr sz="2200" spc="-135" dirty="0">
                <a:latin typeface="Lucida Sans Unicode"/>
                <a:cs typeface="Lucida Sans Unicode"/>
              </a:rPr>
              <a:t>i</a:t>
            </a:r>
            <a:r>
              <a:rPr sz="2200" spc="-125" dirty="0">
                <a:latin typeface="Lucida Sans Unicode"/>
                <a:cs typeface="Lucida Sans Unicode"/>
              </a:rPr>
              <a:t>r</a:t>
            </a:r>
            <a:r>
              <a:rPr sz="2200" spc="-130" dirty="0">
                <a:latin typeface="Lucida Sans Unicode"/>
                <a:cs typeface="Lucida Sans Unicode"/>
              </a:rPr>
              <a:t> </a:t>
            </a:r>
            <a:r>
              <a:rPr sz="2200" spc="-80" dirty="0">
                <a:latin typeface="Lucida Sans Unicode"/>
                <a:cs typeface="Lucida Sans Unicode"/>
              </a:rPr>
              <a:t>c</a:t>
            </a:r>
            <a:r>
              <a:rPr sz="2200" spc="-140" dirty="0">
                <a:latin typeface="Lucida Sans Unicode"/>
                <a:cs typeface="Lucida Sans Unicode"/>
              </a:rPr>
              <a:t>o</a:t>
            </a:r>
            <a:r>
              <a:rPr sz="2200" spc="-75" dirty="0">
                <a:latin typeface="Lucida Sans Unicode"/>
                <a:cs typeface="Lucida Sans Unicode"/>
              </a:rPr>
              <a:t>s</a:t>
            </a:r>
            <a:r>
              <a:rPr sz="2200" spc="-85" dirty="0">
                <a:latin typeface="Lucida Sans Unicode"/>
                <a:cs typeface="Lucida Sans Unicode"/>
              </a:rPr>
              <a:t>t</a:t>
            </a:r>
            <a:r>
              <a:rPr sz="2200" spc="-195" dirty="0">
                <a:latin typeface="Lucida Sans Unicode"/>
                <a:cs typeface="Lucida Sans Unicode"/>
              </a:rPr>
              <a:t>.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1233630" y="7906221"/>
            <a:ext cx="3800233" cy="1722907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065" marR="5080" indent="71755" algn="ctr">
              <a:lnSpc>
                <a:spcPct val="114900"/>
              </a:lnSpc>
              <a:spcBef>
                <a:spcPts val="940"/>
              </a:spcBef>
            </a:pPr>
            <a:r>
              <a:rPr lang="en-US" sz="2200" dirty="0" smtClean="0">
                <a:latin typeface="Lucida Sans Unicode"/>
                <a:cs typeface="Lucida Sans Unicode"/>
              </a:rPr>
              <a:t>Define your projects </a:t>
            </a:r>
            <a:r>
              <a:rPr lang="en-US" sz="2200" dirty="0" err="1" smtClean="0">
                <a:latin typeface="Lucida Sans Unicode"/>
                <a:cs typeface="Lucida Sans Unicode"/>
              </a:rPr>
              <a:t>stakeholders,scope,quality</a:t>
            </a:r>
            <a:r>
              <a:rPr lang="en-US" sz="2200" dirty="0" smtClean="0">
                <a:latin typeface="Lucida Sans Unicode"/>
                <a:cs typeface="Lucida Sans Unicode"/>
              </a:rPr>
              <a:t> </a:t>
            </a:r>
            <a:r>
              <a:rPr lang="en-US" sz="2200" dirty="0" err="1" smtClean="0">
                <a:latin typeface="Lucida Sans Unicode"/>
                <a:cs typeface="Lucida Sans Unicode"/>
              </a:rPr>
              <a:t>baseline,deliverables</a:t>
            </a:r>
            <a:r>
              <a:rPr lang="en-US" sz="2200" dirty="0" smtClean="0">
                <a:latin typeface="Lucida Sans Unicode"/>
                <a:cs typeface="Lucida Sans Unicode"/>
              </a:rPr>
              <a:t>,</a:t>
            </a:r>
          </a:p>
          <a:p>
            <a:pPr marL="12065" marR="5080" indent="71755" algn="ctr">
              <a:lnSpc>
                <a:spcPct val="114900"/>
              </a:lnSpc>
              <a:spcBef>
                <a:spcPts val="940"/>
              </a:spcBef>
            </a:pPr>
            <a:r>
              <a:rPr lang="en-US" sz="2200" dirty="0" err="1" smtClean="0">
                <a:latin typeface="Lucida Sans Unicode"/>
                <a:cs typeface="Lucida Sans Unicode"/>
              </a:rPr>
              <a:t>requriements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18" name="object 8"/>
          <p:cNvSpPr txBox="1"/>
          <p:nvPr/>
        </p:nvSpPr>
        <p:spPr>
          <a:xfrm>
            <a:off x="6720797" y="8030886"/>
            <a:ext cx="3800233" cy="1230849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065" marR="5080" indent="71755" algn="ctr">
              <a:lnSpc>
                <a:spcPct val="114900"/>
              </a:lnSpc>
              <a:spcBef>
                <a:spcPts val="940"/>
              </a:spcBef>
            </a:pPr>
            <a:r>
              <a:rPr lang="en-US" sz="2200" dirty="0" err="1" smtClean="0">
                <a:latin typeface="Lucida Sans Unicode"/>
                <a:cs typeface="Lucida Sans Unicode"/>
              </a:rPr>
              <a:t>Customers,steakholders</a:t>
            </a:r>
            <a:r>
              <a:rPr lang="en-US" sz="2200" dirty="0" smtClean="0">
                <a:latin typeface="Lucida Sans Unicode"/>
                <a:cs typeface="Lucida Sans Unicode"/>
              </a:rPr>
              <a:t> and define their roles and responsibilities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61" y="548015"/>
            <a:ext cx="5225039" cy="53400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330586" y="135418"/>
            <a:ext cx="2382647" cy="236178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35"/>
              </a:spcBef>
            </a:pPr>
            <a:r>
              <a:rPr spc="360" dirty="0"/>
              <a:t>PROJECT</a:t>
            </a:r>
            <a:r>
              <a:rPr spc="-509" dirty="0"/>
              <a:t> </a:t>
            </a:r>
            <a:r>
              <a:rPr spc="-25" dirty="0" smtClean="0"/>
              <a:t>EXECUT</a:t>
            </a:r>
            <a:r>
              <a:rPr lang="en-US" spc="-25" dirty="0" smtClean="0"/>
              <a:t>I</a:t>
            </a:r>
            <a:r>
              <a:rPr spc="-25" dirty="0" smtClean="0"/>
              <a:t>ON</a:t>
            </a:r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924737" y="5143862"/>
            <a:ext cx="4775835" cy="1804035"/>
          </a:xfrm>
          <a:prstGeom prst="rect">
            <a:avLst/>
          </a:prstGeom>
        </p:spPr>
        <p:txBody>
          <a:bodyPr vert="horz" wrap="square" lIns="0" tIns="311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0"/>
              </a:spcBef>
            </a:pPr>
            <a:r>
              <a:rPr sz="3500" b="1" spc="155" dirty="0">
                <a:solidFill>
                  <a:srgbClr val="FFFFFF"/>
                </a:solidFill>
                <a:latin typeface="Calibri"/>
                <a:cs typeface="Calibri"/>
              </a:rPr>
              <a:t>Following</a:t>
            </a:r>
            <a:r>
              <a:rPr sz="35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160" dirty="0">
                <a:solidFill>
                  <a:srgbClr val="FFFFFF"/>
                </a:solidFill>
                <a:latin typeface="Calibri"/>
                <a:cs typeface="Calibri"/>
              </a:rPr>
              <a:t>processes</a:t>
            </a:r>
            <a:endParaRPr sz="3500">
              <a:latin typeface="Calibri"/>
              <a:cs typeface="Calibri"/>
            </a:endParaRPr>
          </a:p>
          <a:p>
            <a:pPr marL="12700" marR="5080" algn="ctr">
              <a:lnSpc>
                <a:spcPct val="114100"/>
              </a:lnSpc>
              <a:spcBef>
                <a:spcPts val="1150"/>
              </a:spcBef>
            </a:pPr>
            <a:r>
              <a:rPr sz="2300" spc="35" dirty="0">
                <a:solidFill>
                  <a:srgbClr val="FFFFFF"/>
                </a:solidFill>
                <a:latin typeface="Tahoma"/>
                <a:cs typeface="Tahoma"/>
              </a:rPr>
              <a:t>During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25" dirty="0">
                <a:solidFill>
                  <a:srgbClr val="FFFFFF"/>
                </a:solidFill>
                <a:latin typeface="Tahoma"/>
                <a:cs typeface="Tahoma"/>
              </a:rPr>
              <a:t>planning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30" dirty="0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r>
              <a:rPr sz="23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2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ahoma"/>
                <a:cs typeface="Tahoma"/>
              </a:rPr>
              <a:t>project </a:t>
            </a:r>
            <a:r>
              <a:rPr sz="2300" spc="-7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dirty="0">
                <a:solidFill>
                  <a:srgbClr val="FFFFFF"/>
                </a:solidFill>
                <a:latin typeface="Tahoma"/>
                <a:cs typeface="Tahoma"/>
              </a:rPr>
              <a:t>management,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337280" y="5081949"/>
            <a:ext cx="3818254" cy="2204085"/>
          </a:xfrm>
          <a:prstGeom prst="rect">
            <a:avLst/>
          </a:prstGeom>
        </p:spPr>
        <p:txBody>
          <a:bodyPr vert="horz" wrap="square" lIns="0" tIns="311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0"/>
              </a:spcBef>
            </a:pPr>
            <a:r>
              <a:rPr sz="3500" b="1" spc="150" dirty="0">
                <a:solidFill>
                  <a:srgbClr val="FFFFFF"/>
                </a:solidFill>
                <a:latin typeface="Calibri"/>
                <a:cs typeface="Calibri"/>
              </a:rPr>
              <a:t>Managing</a:t>
            </a:r>
            <a:r>
              <a:rPr sz="3500" b="1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100" dirty="0">
                <a:solidFill>
                  <a:srgbClr val="FFFFFF"/>
                </a:solidFill>
                <a:latin typeface="Calibri"/>
                <a:cs typeface="Calibri"/>
              </a:rPr>
              <a:t>people</a:t>
            </a:r>
            <a:endParaRPr sz="3500">
              <a:latin typeface="Calibri"/>
              <a:cs typeface="Calibri"/>
            </a:endParaRPr>
          </a:p>
          <a:p>
            <a:pPr marL="12700" marR="5080" indent="-635" algn="ctr">
              <a:lnSpc>
                <a:spcPct val="114100"/>
              </a:lnSpc>
              <a:spcBef>
                <a:spcPts val="1150"/>
              </a:spcBef>
            </a:pPr>
            <a:r>
              <a:rPr sz="2300" spc="40" dirty="0">
                <a:solidFill>
                  <a:srgbClr val="FFFFFF"/>
                </a:solidFill>
                <a:latin typeface="Tahoma"/>
                <a:cs typeface="Tahoma"/>
              </a:rPr>
              <a:t>Making </a:t>
            </a:r>
            <a:r>
              <a:rPr sz="2300" spc="10" dirty="0">
                <a:solidFill>
                  <a:srgbClr val="FFFFFF"/>
                </a:solidFill>
                <a:latin typeface="Tahoma"/>
                <a:cs typeface="Tahoma"/>
              </a:rPr>
              <a:t>sure your </a:t>
            </a:r>
            <a:r>
              <a:rPr sz="2300" spc="15" dirty="0">
                <a:solidFill>
                  <a:srgbClr val="FFFFFF"/>
                </a:solidFill>
                <a:latin typeface="Tahoma"/>
                <a:cs typeface="Tahoma"/>
              </a:rPr>
              <a:t>personnel </a:t>
            </a:r>
            <a:r>
              <a:rPr sz="23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ahoma"/>
                <a:cs typeface="Tahoma"/>
              </a:rPr>
              <a:t>following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sz="23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20" dirty="0">
                <a:solidFill>
                  <a:srgbClr val="FFFFFF"/>
                </a:solidFill>
                <a:latin typeface="Tahoma"/>
                <a:cs typeface="Tahoma"/>
              </a:rPr>
              <a:t>plan </a:t>
            </a:r>
            <a:r>
              <a:rPr sz="2300" spc="-7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3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20" dirty="0">
                <a:solidFill>
                  <a:srgbClr val="FFFFFF"/>
                </a:solidFill>
                <a:latin typeface="Tahoma"/>
                <a:cs typeface="Tahoma"/>
              </a:rPr>
              <a:t>essential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6281" y="5099113"/>
            <a:ext cx="3883660" cy="26473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 indent="71755" algn="ctr">
              <a:lnSpc>
                <a:spcPts val="3829"/>
              </a:lnSpc>
              <a:spcBef>
                <a:spcPts val="535"/>
              </a:spcBef>
            </a:pPr>
            <a:r>
              <a:rPr sz="3500" b="1" spc="5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350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85" dirty="0">
                <a:solidFill>
                  <a:srgbClr val="FFFFFF"/>
                </a:solidFill>
                <a:latin typeface="Calibri"/>
                <a:cs typeface="Calibri"/>
              </a:rPr>
              <a:t>project </a:t>
            </a:r>
            <a:r>
              <a:rPr sz="35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100" dirty="0">
                <a:solidFill>
                  <a:srgbClr val="FFFFFF"/>
                </a:solidFill>
                <a:latin typeface="Calibri"/>
                <a:cs typeface="Calibri"/>
              </a:rPr>
              <a:t>execution</a:t>
            </a:r>
            <a:r>
              <a:rPr sz="350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1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50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b="1" spc="70" dirty="0">
                <a:solidFill>
                  <a:srgbClr val="FFFFFF"/>
                </a:solidFill>
                <a:latin typeface="Calibri"/>
                <a:cs typeface="Calibri"/>
              </a:rPr>
              <a:t>priority</a:t>
            </a:r>
            <a:endParaRPr sz="3500">
              <a:latin typeface="Calibri"/>
              <a:cs typeface="Calibri"/>
            </a:endParaRPr>
          </a:p>
          <a:p>
            <a:pPr marL="89535" marR="10160" algn="ctr">
              <a:lnSpc>
                <a:spcPct val="115900"/>
              </a:lnSpc>
              <a:spcBef>
                <a:spcPts val="1145"/>
              </a:spcBef>
            </a:pPr>
            <a:r>
              <a:rPr sz="2050" spc="85" dirty="0">
                <a:solidFill>
                  <a:srgbClr val="FFFFFF"/>
                </a:solidFill>
                <a:latin typeface="Tahoma"/>
                <a:cs typeface="Tahoma"/>
              </a:rPr>
              <a:t>While</a:t>
            </a:r>
            <a:r>
              <a:rPr sz="20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15" dirty="0">
                <a:solidFill>
                  <a:srgbClr val="FFFFFF"/>
                </a:solidFill>
                <a:latin typeface="Tahoma"/>
                <a:cs typeface="Tahoma"/>
              </a:rPr>
              <a:t>executing</a:t>
            </a:r>
            <a:r>
              <a:rPr sz="20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Tahoma"/>
                <a:cs typeface="Tahoma"/>
              </a:rPr>
              <a:t>your</a:t>
            </a:r>
            <a:r>
              <a:rPr sz="20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Tahoma"/>
                <a:cs typeface="Tahoma"/>
              </a:rPr>
              <a:t>plan</a:t>
            </a:r>
            <a:r>
              <a:rPr sz="20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Tahoma"/>
                <a:cs typeface="Tahoma"/>
              </a:rPr>
              <a:t>might </a:t>
            </a:r>
            <a:r>
              <a:rPr sz="2050" spc="-6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30" dirty="0">
                <a:solidFill>
                  <a:srgbClr val="FFFFFF"/>
                </a:solidFill>
                <a:latin typeface="Tahoma"/>
                <a:cs typeface="Tahoma"/>
              </a:rPr>
              <a:t>sound </a:t>
            </a:r>
            <a:r>
              <a:rPr sz="2050" dirty="0">
                <a:solidFill>
                  <a:srgbClr val="FFFFFF"/>
                </a:solidFill>
                <a:latin typeface="Tahoma"/>
                <a:cs typeface="Tahoma"/>
              </a:rPr>
              <a:t>like </a:t>
            </a:r>
            <a:r>
              <a:rPr sz="2050" spc="5" dirty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sz="2050" spc="20" dirty="0">
                <a:solidFill>
                  <a:srgbClr val="FFFFFF"/>
                </a:solidFill>
                <a:latin typeface="Tahoma"/>
                <a:cs typeface="Tahoma"/>
              </a:rPr>
              <a:t>easy </a:t>
            </a:r>
            <a:r>
              <a:rPr sz="2050" spc="-25" dirty="0">
                <a:solidFill>
                  <a:srgbClr val="FFFFFF"/>
                </a:solidFill>
                <a:latin typeface="Tahoma"/>
                <a:cs typeface="Tahoma"/>
              </a:rPr>
              <a:t>part, </a:t>
            </a:r>
            <a:r>
              <a:rPr sz="20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Tahoma"/>
                <a:cs typeface="Tahoma"/>
              </a:rPr>
              <a:t>considering </a:t>
            </a:r>
            <a:r>
              <a:rPr sz="2050" spc="5" dirty="0">
                <a:solidFill>
                  <a:srgbClr val="FFFFFF"/>
                </a:solidFill>
                <a:latin typeface="Tahoma"/>
                <a:cs typeface="Tahoma"/>
              </a:rPr>
              <a:t>all the </a:t>
            </a:r>
            <a:r>
              <a:rPr sz="2050" spc="50" dirty="0">
                <a:solidFill>
                  <a:srgbClr val="FFFFFF"/>
                </a:solidFill>
                <a:latin typeface="Tahoma"/>
                <a:cs typeface="Tahoma"/>
              </a:rPr>
              <a:t>work </a:t>
            </a:r>
            <a:r>
              <a:rPr sz="2050" spc="10" dirty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sz="205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Tahoma"/>
                <a:cs typeface="Tahoma"/>
              </a:rPr>
              <a:t>went</a:t>
            </a:r>
            <a:r>
              <a:rPr sz="20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10" dirty="0">
                <a:solidFill>
                  <a:srgbClr val="FFFFFF"/>
                </a:solidFill>
                <a:latin typeface="Tahoma"/>
                <a:cs typeface="Tahoma"/>
              </a:rPr>
              <a:t>into</a:t>
            </a:r>
            <a:r>
              <a:rPr sz="2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0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20" dirty="0">
                <a:solidFill>
                  <a:srgbClr val="FFFFFF"/>
                </a:solidFill>
                <a:latin typeface="Tahoma"/>
                <a:cs typeface="Tahoma"/>
              </a:rPr>
              <a:t>planning</a:t>
            </a:r>
            <a:r>
              <a:rPr sz="205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50" spc="25" dirty="0">
                <a:solidFill>
                  <a:srgbClr val="FFFFFF"/>
                </a:solidFill>
                <a:latin typeface="Tahoma"/>
                <a:cs typeface="Tahoma"/>
              </a:rPr>
              <a:t>phase</a:t>
            </a:r>
            <a:endParaRPr sz="205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57483" y="4955612"/>
            <a:ext cx="0" cy="3963035"/>
          </a:xfrm>
          <a:custGeom>
            <a:avLst/>
            <a:gdLst/>
            <a:ahLst/>
            <a:cxnLst/>
            <a:rect l="l" t="t" r="r" b="b"/>
            <a:pathLst>
              <a:path h="3963034">
                <a:moveTo>
                  <a:pt x="0" y="3962433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930481" y="4955612"/>
            <a:ext cx="0" cy="3963035"/>
          </a:xfrm>
          <a:custGeom>
            <a:avLst/>
            <a:gdLst/>
            <a:ahLst/>
            <a:cxnLst/>
            <a:rect l="l" t="t" r="r" b="b"/>
            <a:pathLst>
              <a:path h="3963034">
                <a:moveTo>
                  <a:pt x="0" y="3962433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1889" y="4795412"/>
            <a:ext cx="2686049" cy="21240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44102" y="5101600"/>
            <a:ext cx="3171824" cy="1743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86819" y="4985912"/>
            <a:ext cx="2990849" cy="17430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80560" y="164904"/>
            <a:ext cx="12373840" cy="2230738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3507104" marR="5080" indent="-3495040">
              <a:lnSpc>
                <a:spcPts val="8180"/>
              </a:lnSpc>
              <a:spcBef>
                <a:spcPts val="994"/>
              </a:spcBef>
            </a:pPr>
            <a:r>
              <a:rPr sz="7450" dirty="0">
                <a:solidFill>
                  <a:srgbClr val="DE6B2D"/>
                </a:solidFill>
              </a:rPr>
              <a:t>PROJECT </a:t>
            </a:r>
            <a:r>
              <a:rPr sz="7450" dirty="0" smtClean="0">
                <a:solidFill>
                  <a:srgbClr val="DE6B2D"/>
                </a:solidFill>
              </a:rPr>
              <a:t>MON</a:t>
            </a:r>
            <a:r>
              <a:rPr lang="en-US" sz="7450" dirty="0" smtClean="0">
                <a:solidFill>
                  <a:srgbClr val="DE6B2D"/>
                </a:solidFill>
              </a:rPr>
              <a:t>I</a:t>
            </a:r>
            <a:r>
              <a:rPr sz="7450" dirty="0" smtClean="0">
                <a:solidFill>
                  <a:srgbClr val="DE6B2D"/>
                </a:solidFill>
              </a:rPr>
              <a:t>TOR</a:t>
            </a:r>
            <a:r>
              <a:rPr lang="en-US" sz="7450" dirty="0" smtClean="0">
                <a:solidFill>
                  <a:srgbClr val="DE6B2D"/>
                </a:solidFill>
              </a:rPr>
              <a:t>I</a:t>
            </a:r>
            <a:r>
              <a:rPr sz="7450" dirty="0" smtClean="0">
                <a:solidFill>
                  <a:srgbClr val="DE6B2D"/>
                </a:solidFill>
              </a:rPr>
              <a:t>NG </a:t>
            </a:r>
            <a:r>
              <a:rPr sz="7450" dirty="0">
                <a:solidFill>
                  <a:srgbClr val="DE6B2D"/>
                </a:solidFill>
              </a:rPr>
              <a:t>AND  CONTROL</a:t>
            </a:r>
            <a:endParaRPr sz="7450" dirty="0"/>
          </a:p>
        </p:txBody>
      </p:sp>
      <p:sp>
        <p:nvSpPr>
          <p:cNvPr id="7" name="object 7"/>
          <p:cNvSpPr txBox="1"/>
          <p:nvPr/>
        </p:nvSpPr>
        <p:spPr>
          <a:xfrm>
            <a:off x="781943" y="2762479"/>
            <a:ext cx="16736060" cy="84264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658360" marR="5080" indent="-4646295">
              <a:lnSpc>
                <a:spcPts val="3080"/>
              </a:lnSpc>
              <a:spcBef>
                <a:spcPts val="434"/>
              </a:spcBef>
            </a:pPr>
            <a:r>
              <a:rPr sz="2800" b="1" spc="160" dirty="0">
                <a:latin typeface="Calibri"/>
                <a:cs typeface="Calibri"/>
              </a:rPr>
              <a:t>The</a:t>
            </a:r>
            <a:r>
              <a:rPr sz="2800" b="1" spc="70" dirty="0">
                <a:latin typeface="Calibri"/>
                <a:cs typeface="Calibri"/>
              </a:rPr>
              <a:t> project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90" dirty="0">
                <a:latin typeface="Calibri"/>
                <a:cs typeface="Calibri"/>
              </a:rPr>
              <a:t>monitoring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125" dirty="0">
                <a:latin typeface="Calibri"/>
                <a:cs typeface="Calibri"/>
              </a:rPr>
              <a:t>and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control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130" dirty="0">
                <a:latin typeface="Calibri"/>
                <a:cs typeface="Calibri"/>
              </a:rPr>
              <a:t>process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114" dirty="0">
                <a:latin typeface="Calibri"/>
                <a:cs typeface="Calibri"/>
              </a:rPr>
              <a:t>aims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80" dirty="0">
                <a:latin typeface="Calibri"/>
                <a:cs typeface="Calibri"/>
              </a:rPr>
              <a:t>at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114" dirty="0">
                <a:latin typeface="Calibri"/>
                <a:cs typeface="Calibri"/>
              </a:rPr>
              <a:t>tracking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125" dirty="0">
                <a:latin typeface="Calibri"/>
                <a:cs typeface="Calibri"/>
              </a:rPr>
              <a:t>and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110" dirty="0">
                <a:latin typeface="Calibri"/>
                <a:cs typeface="Calibri"/>
              </a:rPr>
              <a:t>reviewing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the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project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125" dirty="0">
                <a:latin typeface="Calibri"/>
                <a:cs typeface="Calibri"/>
              </a:rPr>
              <a:t>and</a:t>
            </a:r>
            <a:r>
              <a:rPr sz="2800" b="1" spc="70" dirty="0">
                <a:latin typeface="Calibri"/>
                <a:cs typeface="Calibri"/>
              </a:rPr>
              <a:t> </a:t>
            </a:r>
            <a:r>
              <a:rPr sz="2800" b="1" spc="114" dirty="0">
                <a:latin typeface="Calibri"/>
                <a:cs typeface="Calibri"/>
              </a:rPr>
              <a:t>is</a:t>
            </a:r>
            <a:r>
              <a:rPr sz="2800" b="1" spc="75" dirty="0">
                <a:latin typeface="Calibri"/>
                <a:cs typeface="Calibri"/>
              </a:rPr>
              <a:t> </a:t>
            </a:r>
            <a:r>
              <a:rPr sz="2800" b="1" spc="85" dirty="0">
                <a:latin typeface="Calibri"/>
                <a:cs typeface="Calibri"/>
              </a:rPr>
              <a:t>undertaken </a:t>
            </a:r>
            <a:r>
              <a:rPr sz="2800" b="1" spc="-615" dirty="0">
                <a:latin typeface="Calibri"/>
                <a:cs typeface="Calibri"/>
              </a:rPr>
              <a:t> </a:t>
            </a:r>
            <a:r>
              <a:rPr sz="2800" b="1" spc="90" dirty="0">
                <a:latin typeface="Calibri"/>
                <a:cs typeface="Calibri"/>
              </a:rPr>
              <a:t>from</a:t>
            </a:r>
            <a:r>
              <a:rPr sz="2800" b="1" spc="60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the</a:t>
            </a:r>
            <a:r>
              <a:rPr sz="2800" b="1" spc="65" dirty="0">
                <a:latin typeface="Calibri"/>
                <a:cs typeface="Calibri"/>
              </a:rPr>
              <a:t> </a:t>
            </a:r>
            <a:r>
              <a:rPr sz="2800" b="1" spc="45" dirty="0">
                <a:latin typeface="Calibri"/>
                <a:cs typeface="Calibri"/>
              </a:rPr>
              <a:t>initiation</a:t>
            </a:r>
            <a:r>
              <a:rPr sz="2800" b="1" spc="65" dirty="0">
                <a:latin typeface="Calibri"/>
                <a:cs typeface="Calibri"/>
              </a:rPr>
              <a:t> </a:t>
            </a:r>
            <a:r>
              <a:rPr sz="2800" b="1" spc="95" dirty="0">
                <a:latin typeface="Calibri"/>
                <a:cs typeface="Calibri"/>
              </a:rPr>
              <a:t>of</a:t>
            </a:r>
            <a:r>
              <a:rPr sz="2800" b="1" spc="65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the</a:t>
            </a:r>
            <a:r>
              <a:rPr sz="2800" b="1" spc="65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project</a:t>
            </a:r>
            <a:r>
              <a:rPr sz="2800" b="1" spc="65" dirty="0">
                <a:latin typeface="Calibri"/>
                <a:cs typeface="Calibri"/>
              </a:rPr>
              <a:t> to </a:t>
            </a:r>
            <a:r>
              <a:rPr sz="2800" b="1" spc="85" dirty="0">
                <a:latin typeface="Calibri"/>
                <a:cs typeface="Calibri"/>
              </a:rPr>
              <a:t>its</a:t>
            </a:r>
            <a:r>
              <a:rPr sz="2800" b="1" spc="65" dirty="0">
                <a:latin typeface="Calibri"/>
                <a:cs typeface="Calibri"/>
              </a:rPr>
              <a:t> </a:t>
            </a:r>
            <a:r>
              <a:rPr sz="2800" b="1" spc="70" dirty="0">
                <a:latin typeface="Calibri"/>
                <a:cs typeface="Calibri"/>
              </a:rPr>
              <a:t>closure.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2445" y="7124179"/>
            <a:ext cx="3924935" cy="11051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00"/>
              </a:lnSpc>
              <a:spcBef>
                <a:spcPts val="100"/>
              </a:spcBef>
            </a:pPr>
            <a:r>
              <a:rPr lang="en-US" sz="3050" b="1" spc="-5" dirty="0" smtClean="0">
                <a:solidFill>
                  <a:srgbClr val="00B050"/>
                </a:solidFill>
                <a:latin typeface="+mj-lt"/>
                <a:cs typeface="Tahoma"/>
              </a:rPr>
              <a:t>Administer</a:t>
            </a:r>
          </a:p>
          <a:p>
            <a:pPr marL="12700" marR="5080" algn="ctr">
              <a:lnSpc>
                <a:spcPct val="114900"/>
              </a:lnSpc>
              <a:spcBef>
                <a:spcPts val="100"/>
              </a:spcBef>
            </a:pPr>
            <a:r>
              <a:rPr lang="en-US" sz="3050" b="1" spc="-5" dirty="0" err="1" smtClean="0">
                <a:solidFill>
                  <a:srgbClr val="00B050"/>
                </a:solidFill>
                <a:latin typeface="+mj-lt"/>
                <a:cs typeface="Tahoma"/>
              </a:rPr>
              <a:t>Procurments</a:t>
            </a:r>
            <a:endParaRPr lang="en-US" sz="3050" b="1" spc="-5" dirty="0" smtClean="0">
              <a:solidFill>
                <a:srgbClr val="00B050"/>
              </a:solidFill>
              <a:latin typeface="+mj-lt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67546" y="7085898"/>
            <a:ext cx="3924935" cy="1060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4900"/>
              </a:lnSpc>
              <a:spcBef>
                <a:spcPts val="100"/>
              </a:spcBef>
            </a:pPr>
            <a:r>
              <a:rPr lang="en-US" sz="3050" b="1" spc="-5" dirty="0" smtClean="0">
                <a:solidFill>
                  <a:srgbClr val="00B050"/>
                </a:solidFill>
                <a:latin typeface="+mj-lt"/>
                <a:cs typeface="Tahoma"/>
              </a:rPr>
              <a:t>Implement Risk Mitigation plan</a:t>
            </a:r>
            <a:endParaRPr sz="3050" b="1" dirty="0">
              <a:solidFill>
                <a:srgbClr val="00B050"/>
              </a:solidFill>
              <a:latin typeface="+mj-lt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94083" y="7085898"/>
            <a:ext cx="3576320" cy="92329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610870" marR="5080" indent="-598805">
              <a:lnSpc>
                <a:spcPts val="3379"/>
              </a:lnSpc>
              <a:spcBef>
                <a:spcPts val="470"/>
              </a:spcBef>
            </a:pPr>
            <a:r>
              <a:rPr sz="3050" b="1" spc="45" dirty="0">
                <a:solidFill>
                  <a:srgbClr val="40B861"/>
                </a:solidFill>
                <a:latin typeface="Calibri"/>
                <a:cs typeface="Calibri"/>
              </a:rPr>
              <a:t>Monitor</a:t>
            </a:r>
            <a:r>
              <a:rPr sz="3050" b="1" spc="55" dirty="0">
                <a:solidFill>
                  <a:srgbClr val="40B861"/>
                </a:solidFill>
                <a:latin typeface="Calibri"/>
                <a:cs typeface="Calibri"/>
              </a:rPr>
              <a:t> </a:t>
            </a:r>
            <a:r>
              <a:rPr sz="3050" b="1" spc="150" dirty="0">
                <a:solidFill>
                  <a:srgbClr val="40B861"/>
                </a:solidFill>
                <a:latin typeface="Calibri"/>
                <a:cs typeface="Calibri"/>
              </a:rPr>
              <a:t>and</a:t>
            </a:r>
            <a:r>
              <a:rPr sz="3050" b="1" spc="55" dirty="0">
                <a:solidFill>
                  <a:srgbClr val="40B861"/>
                </a:solidFill>
                <a:latin typeface="Calibri"/>
                <a:cs typeface="Calibri"/>
              </a:rPr>
              <a:t> </a:t>
            </a:r>
            <a:r>
              <a:rPr sz="3050" b="1" spc="125" dirty="0">
                <a:solidFill>
                  <a:srgbClr val="40B861"/>
                </a:solidFill>
                <a:latin typeface="Calibri"/>
                <a:cs typeface="Calibri"/>
              </a:rPr>
              <a:t>Control </a:t>
            </a:r>
            <a:r>
              <a:rPr sz="3050" b="1" spc="-670" dirty="0">
                <a:solidFill>
                  <a:srgbClr val="40B861"/>
                </a:solidFill>
                <a:latin typeface="Calibri"/>
                <a:cs typeface="Calibri"/>
              </a:rPr>
              <a:t> </a:t>
            </a:r>
            <a:r>
              <a:rPr sz="3050" b="1" spc="114" dirty="0">
                <a:solidFill>
                  <a:srgbClr val="40B861"/>
                </a:solidFill>
                <a:latin typeface="Calibri"/>
                <a:cs typeface="Calibri"/>
              </a:rPr>
              <a:t>Project</a:t>
            </a:r>
            <a:r>
              <a:rPr sz="3050" b="1" spc="70" dirty="0">
                <a:solidFill>
                  <a:srgbClr val="40B861"/>
                </a:solidFill>
                <a:latin typeface="Calibri"/>
                <a:cs typeface="Calibri"/>
              </a:rPr>
              <a:t> </a:t>
            </a:r>
            <a:r>
              <a:rPr sz="3050" b="1" spc="235" dirty="0">
                <a:solidFill>
                  <a:srgbClr val="40B861"/>
                </a:solidFill>
                <a:latin typeface="Calibri"/>
                <a:cs typeface="Calibri"/>
              </a:rPr>
              <a:t>Work</a:t>
            </a:r>
            <a:endParaRPr sz="30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9D19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557044" y="3806388"/>
            <a:ext cx="1887220" cy="2691765"/>
            <a:chOff x="2557044" y="3806388"/>
            <a:chExt cx="1887220" cy="2691765"/>
          </a:xfrm>
        </p:grpSpPr>
        <p:sp>
          <p:nvSpPr>
            <p:cNvPr id="4" name="object 4"/>
            <p:cNvSpPr/>
            <p:nvPr/>
          </p:nvSpPr>
          <p:spPr>
            <a:xfrm>
              <a:off x="2557044" y="3994654"/>
              <a:ext cx="1887220" cy="2503805"/>
            </a:xfrm>
            <a:custGeom>
              <a:avLst/>
              <a:gdLst/>
              <a:ahLst/>
              <a:cxnLst/>
              <a:rect l="l" t="t" r="r" b="b"/>
              <a:pathLst>
                <a:path w="1887220" h="2503804">
                  <a:moveTo>
                    <a:pt x="1711911" y="2503350"/>
                  </a:moveTo>
                  <a:lnTo>
                    <a:pt x="175253" y="2503350"/>
                  </a:lnTo>
                  <a:lnTo>
                    <a:pt x="128652" y="2497127"/>
                  </a:lnTo>
                  <a:lnTo>
                    <a:pt x="86784" y="2479566"/>
                  </a:lnTo>
                  <a:lnTo>
                    <a:pt x="51317" y="2452329"/>
                  </a:lnTo>
                  <a:lnTo>
                    <a:pt x="23919" y="2417078"/>
                  </a:lnTo>
                  <a:lnTo>
                    <a:pt x="6257" y="2375474"/>
                  </a:lnTo>
                  <a:lnTo>
                    <a:pt x="0" y="2329179"/>
                  </a:lnTo>
                  <a:lnTo>
                    <a:pt x="0" y="174223"/>
                  </a:lnTo>
                  <a:lnTo>
                    <a:pt x="6257" y="127906"/>
                  </a:lnTo>
                  <a:lnTo>
                    <a:pt x="23919" y="86287"/>
                  </a:lnTo>
                  <a:lnTo>
                    <a:pt x="51317" y="51027"/>
                  </a:lnTo>
                  <a:lnTo>
                    <a:pt x="86784" y="23785"/>
                  </a:lnTo>
                  <a:lnTo>
                    <a:pt x="128652" y="6223"/>
                  </a:lnTo>
                  <a:lnTo>
                    <a:pt x="175253" y="0"/>
                  </a:lnTo>
                  <a:lnTo>
                    <a:pt x="1711911" y="0"/>
                  </a:lnTo>
                  <a:lnTo>
                    <a:pt x="1758512" y="6223"/>
                  </a:lnTo>
                  <a:lnTo>
                    <a:pt x="1800380" y="23785"/>
                  </a:lnTo>
                  <a:lnTo>
                    <a:pt x="1835847" y="51027"/>
                  </a:lnTo>
                  <a:lnTo>
                    <a:pt x="1863245" y="86287"/>
                  </a:lnTo>
                  <a:lnTo>
                    <a:pt x="1880907" y="127906"/>
                  </a:lnTo>
                  <a:lnTo>
                    <a:pt x="1887165" y="174223"/>
                  </a:lnTo>
                  <a:lnTo>
                    <a:pt x="1887165" y="2329179"/>
                  </a:lnTo>
                  <a:lnTo>
                    <a:pt x="1880907" y="2375474"/>
                  </a:lnTo>
                  <a:lnTo>
                    <a:pt x="1863245" y="2417078"/>
                  </a:lnTo>
                  <a:lnTo>
                    <a:pt x="1835847" y="2452329"/>
                  </a:lnTo>
                  <a:lnTo>
                    <a:pt x="1800380" y="2479566"/>
                  </a:lnTo>
                  <a:lnTo>
                    <a:pt x="1758512" y="2497127"/>
                  </a:lnTo>
                  <a:lnTo>
                    <a:pt x="1711911" y="2503350"/>
                  </a:lnTo>
                  <a:close/>
                </a:path>
              </a:pathLst>
            </a:custGeom>
            <a:solidFill>
              <a:srgbClr val="F1A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31978" y="4229654"/>
              <a:ext cx="1537335" cy="2033905"/>
            </a:xfrm>
            <a:custGeom>
              <a:avLst/>
              <a:gdLst/>
              <a:ahLst/>
              <a:cxnLst/>
              <a:rect l="l" t="t" r="r" b="b"/>
              <a:pathLst>
                <a:path w="1537335" h="2033904">
                  <a:moveTo>
                    <a:pt x="1537243" y="2033402"/>
                  </a:moveTo>
                  <a:lnTo>
                    <a:pt x="0" y="2033402"/>
                  </a:lnTo>
                  <a:lnTo>
                    <a:pt x="0" y="0"/>
                  </a:lnTo>
                  <a:lnTo>
                    <a:pt x="1537243" y="0"/>
                  </a:lnTo>
                  <a:lnTo>
                    <a:pt x="1537243" y="2033402"/>
                  </a:lnTo>
                  <a:close/>
                </a:path>
              </a:pathLst>
            </a:custGeom>
            <a:solidFill>
              <a:srgbClr val="E7E7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8878" y="3806388"/>
              <a:ext cx="963930" cy="493395"/>
            </a:xfrm>
            <a:custGeom>
              <a:avLst/>
              <a:gdLst/>
              <a:ahLst/>
              <a:cxnLst/>
              <a:rect l="l" t="t" r="r" b="b"/>
              <a:pathLst>
                <a:path w="963929" h="493395">
                  <a:moveTo>
                    <a:pt x="963496" y="493156"/>
                  </a:moveTo>
                  <a:lnTo>
                    <a:pt x="0" y="493156"/>
                  </a:lnTo>
                  <a:lnTo>
                    <a:pt x="0" y="135436"/>
                  </a:lnTo>
                  <a:lnTo>
                    <a:pt x="6945" y="92641"/>
                  </a:lnTo>
                  <a:lnTo>
                    <a:pt x="26288" y="55464"/>
                  </a:lnTo>
                  <a:lnTo>
                    <a:pt x="55786" y="26141"/>
                  </a:lnTo>
                  <a:lnTo>
                    <a:pt x="93196" y="6907"/>
                  </a:lnTo>
                  <a:lnTo>
                    <a:pt x="136278" y="0"/>
                  </a:lnTo>
                  <a:lnTo>
                    <a:pt x="827217" y="0"/>
                  </a:lnTo>
                  <a:lnTo>
                    <a:pt x="870299" y="6907"/>
                  </a:lnTo>
                  <a:lnTo>
                    <a:pt x="907710" y="26141"/>
                  </a:lnTo>
                  <a:lnTo>
                    <a:pt x="937208" y="55464"/>
                  </a:lnTo>
                  <a:lnTo>
                    <a:pt x="956550" y="92641"/>
                  </a:lnTo>
                  <a:lnTo>
                    <a:pt x="963496" y="135436"/>
                  </a:lnTo>
                  <a:lnTo>
                    <a:pt x="963496" y="493156"/>
                  </a:lnTo>
                  <a:close/>
                </a:path>
              </a:pathLst>
            </a:custGeom>
            <a:solidFill>
              <a:srgbClr val="1826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9689" y="3888996"/>
              <a:ext cx="227504" cy="15943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4059" y="3888996"/>
              <a:ext cx="227504" cy="15943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22810" y="4652814"/>
              <a:ext cx="614045" cy="1273175"/>
            </a:xfrm>
            <a:custGeom>
              <a:avLst/>
              <a:gdLst/>
              <a:ahLst/>
              <a:cxnLst/>
              <a:rect l="l" t="t" r="r" b="b"/>
              <a:pathLst>
                <a:path w="614045" h="1273175">
                  <a:moveTo>
                    <a:pt x="0" y="0"/>
                  </a:moveTo>
                  <a:lnTo>
                    <a:pt x="613468" y="0"/>
                  </a:lnTo>
                </a:path>
                <a:path w="614045" h="1273175">
                  <a:moveTo>
                    <a:pt x="0" y="254605"/>
                  </a:moveTo>
                  <a:lnTo>
                    <a:pt x="613468" y="254605"/>
                  </a:lnTo>
                </a:path>
                <a:path w="614045" h="1273175">
                  <a:moveTo>
                    <a:pt x="0" y="509264"/>
                  </a:moveTo>
                  <a:lnTo>
                    <a:pt x="613468" y="509264"/>
                  </a:lnTo>
                </a:path>
                <a:path w="614045" h="1273175">
                  <a:moveTo>
                    <a:pt x="0" y="763870"/>
                  </a:moveTo>
                  <a:lnTo>
                    <a:pt x="613468" y="763870"/>
                  </a:lnTo>
                </a:path>
                <a:path w="614045" h="1273175">
                  <a:moveTo>
                    <a:pt x="0" y="1018476"/>
                  </a:moveTo>
                  <a:lnTo>
                    <a:pt x="613468" y="1018476"/>
                  </a:lnTo>
                </a:path>
                <a:path w="614045" h="1273175">
                  <a:moveTo>
                    <a:pt x="0" y="1273135"/>
                  </a:moveTo>
                  <a:lnTo>
                    <a:pt x="613468" y="1273135"/>
                  </a:lnTo>
                </a:path>
              </a:pathLst>
            </a:custGeom>
            <a:ln w="40821">
              <a:solidFill>
                <a:srgbClr val="1826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06858" y="4652814"/>
              <a:ext cx="224154" cy="1241425"/>
            </a:xfrm>
            <a:custGeom>
              <a:avLst/>
              <a:gdLst/>
              <a:ahLst/>
              <a:cxnLst/>
              <a:rect l="l" t="t" r="r" b="b"/>
              <a:pathLst>
                <a:path w="224155" h="1241425">
                  <a:moveTo>
                    <a:pt x="224039" y="222654"/>
                  </a:moveTo>
                  <a:lnTo>
                    <a:pt x="0" y="222654"/>
                  </a:lnTo>
                  <a:lnTo>
                    <a:pt x="0" y="0"/>
                  </a:lnTo>
                  <a:lnTo>
                    <a:pt x="224039" y="0"/>
                  </a:lnTo>
                  <a:lnTo>
                    <a:pt x="224039" y="222654"/>
                  </a:lnTo>
                  <a:close/>
                </a:path>
                <a:path w="224155" h="1241425">
                  <a:moveTo>
                    <a:pt x="224039" y="731865"/>
                  </a:moveTo>
                  <a:lnTo>
                    <a:pt x="0" y="731865"/>
                  </a:lnTo>
                  <a:lnTo>
                    <a:pt x="0" y="509264"/>
                  </a:lnTo>
                  <a:lnTo>
                    <a:pt x="224039" y="509264"/>
                  </a:lnTo>
                  <a:lnTo>
                    <a:pt x="224039" y="731865"/>
                  </a:lnTo>
                  <a:close/>
                </a:path>
                <a:path w="224155" h="1241425">
                  <a:moveTo>
                    <a:pt x="224039" y="1241130"/>
                  </a:moveTo>
                  <a:lnTo>
                    <a:pt x="0" y="1241130"/>
                  </a:lnTo>
                  <a:lnTo>
                    <a:pt x="0" y="1018476"/>
                  </a:lnTo>
                  <a:lnTo>
                    <a:pt x="224039" y="1018476"/>
                  </a:lnTo>
                  <a:lnTo>
                    <a:pt x="224039" y="1241130"/>
                  </a:lnTo>
                  <a:close/>
                </a:path>
              </a:pathLst>
            </a:custGeom>
            <a:ln w="40821">
              <a:solidFill>
                <a:srgbClr val="18264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62468" y="4476842"/>
              <a:ext cx="281940" cy="1350010"/>
            </a:xfrm>
            <a:custGeom>
              <a:avLst/>
              <a:gdLst/>
              <a:ahLst/>
              <a:cxnLst/>
              <a:rect l="l" t="t" r="r" b="b"/>
              <a:pathLst>
                <a:path w="281939" h="1350010">
                  <a:moveTo>
                    <a:pt x="0" y="247452"/>
                  </a:moveTo>
                  <a:lnTo>
                    <a:pt x="86587" y="329954"/>
                  </a:lnTo>
                  <a:lnTo>
                    <a:pt x="281461" y="0"/>
                  </a:lnTo>
                </a:path>
                <a:path w="281939" h="1350010">
                  <a:moveTo>
                    <a:pt x="0" y="757406"/>
                  </a:moveTo>
                  <a:lnTo>
                    <a:pt x="86587" y="839907"/>
                  </a:lnTo>
                  <a:lnTo>
                    <a:pt x="281461" y="509953"/>
                  </a:lnTo>
                </a:path>
                <a:path w="281939" h="1350010">
                  <a:moveTo>
                    <a:pt x="0" y="1267359"/>
                  </a:moveTo>
                  <a:lnTo>
                    <a:pt x="86587" y="1349861"/>
                  </a:lnTo>
                  <a:lnTo>
                    <a:pt x="281461" y="1019906"/>
                  </a:lnTo>
                </a:path>
              </a:pathLst>
            </a:custGeom>
            <a:ln w="40821">
              <a:solidFill>
                <a:srgbClr val="D54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24989" y="4074867"/>
            <a:ext cx="2398458" cy="238249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5365" y="4233795"/>
            <a:ext cx="3047999" cy="227647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786797" y="624004"/>
            <a:ext cx="90392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320" dirty="0">
                <a:solidFill>
                  <a:srgbClr val="000000"/>
                </a:solidFill>
              </a:rPr>
              <a:t>PROJECT</a:t>
            </a:r>
            <a:r>
              <a:rPr sz="9000" spc="-455" dirty="0">
                <a:solidFill>
                  <a:srgbClr val="000000"/>
                </a:solidFill>
              </a:rPr>
              <a:t> </a:t>
            </a:r>
            <a:r>
              <a:rPr sz="9000" spc="40" dirty="0">
                <a:solidFill>
                  <a:srgbClr val="000000"/>
                </a:solidFill>
              </a:rPr>
              <a:t>CLOSURE</a:t>
            </a:r>
            <a:endParaRPr sz="9000"/>
          </a:p>
        </p:txBody>
      </p:sp>
      <p:sp>
        <p:nvSpPr>
          <p:cNvPr id="15" name="object 15"/>
          <p:cNvSpPr txBox="1"/>
          <p:nvPr/>
        </p:nvSpPr>
        <p:spPr>
          <a:xfrm>
            <a:off x="1909265" y="2279373"/>
            <a:ext cx="1479423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9990" marR="5080" indent="-1177925">
              <a:lnSpc>
                <a:spcPct val="115700"/>
              </a:lnSpc>
              <a:spcBef>
                <a:spcPts val="100"/>
              </a:spcBef>
            </a:pPr>
            <a:r>
              <a:rPr sz="2700" spc="95" dirty="0">
                <a:latin typeface="Tahoma"/>
                <a:cs typeface="Tahoma"/>
              </a:rPr>
              <a:t>So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25" dirty="0">
                <a:latin typeface="Tahoma"/>
                <a:cs typeface="Tahoma"/>
              </a:rPr>
              <a:t>much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10" dirty="0">
                <a:latin typeface="Tahoma"/>
                <a:cs typeface="Tahoma"/>
              </a:rPr>
              <a:t>time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40" dirty="0">
                <a:latin typeface="Tahoma"/>
                <a:cs typeface="Tahoma"/>
              </a:rPr>
              <a:t>and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10" dirty="0">
                <a:latin typeface="Tahoma"/>
                <a:cs typeface="Tahoma"/>
              </a:rPr>
              <a:t>effort</a:t>
            </a:r>
            <a:r>
              <a:rPr sz="2700" spc="-140" dirty="0">
                <a:latin typeface="Tahoma"/>
                <a:cs typeface="Tahoma"/>
              </a:rPr>
              <a:t> </a:t>
            </a:r>
            <a:r>
              <a:rPr sz="2700" spc="50" dirty="0">
                <a:latin typeface="Tahoma"/>
                <a:cs typeface="Tahoma"/>
              </a:rPr>
              <a:t>is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30" dirty="0">
                <a:latin typeface="Tahoma"/>
                <a:cs typeface="Tahoma"/>
              </a:rPr>
              <a:t>put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20" dirty="0">
                <a:latin typeface="Tahoma"/>
                <a:cs typeface="Tahoma"/>
              </a:rPr>
              <a:t>into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10" dirty="0">
                <a:latin typeface="Tahoma"/>
                <a:cs typeface="Tahoma"/>
              </a:rPr>
              <a:t>the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35" dirty="0">
                <a:latin typeface="Tahoma"/>
                <a:cs typeface="Tahoma"/>
              </a:rPr>
              <a:t>planning</a:t>
            </a:r>
            <a:r>
              <a:rPr sz="2700" spc="-140" dirty="0">
                <a:latin typeface="Tahoma"/>
                <a:cs typeface="Tahoma"/>
              </a:rPr>
              <a:t> </a:t>
            </a:r>
            <a:r>
              <a:rPr sz="2700" spc="25" dirty="0">
                <a:latin typeface="Tahoma"/>
                <a:cs typeface="Tahoma"/>
              </a:rPr>
              <a:t>of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10" dirty="0">
                <a:latin typeface="Tahoma"/>
                <a:cs typeface="Tahoma"/>
              </a:rPr>
              <a:t>a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-25" dirty="0">
                <a:latin typeface="Tahoma"/>
                <a:cs typeface="Tahoma"/>
              </a:rPr>
              <a:t>project,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10" dirty="0">
                <a:latin typeface="Tahoma"/>
                <a:cs typeface="Tahoma"/>
              </a:rPr>
              <a:t>it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50" dirty="0">
                <a:latin typeface="Tahoma"/>
                <a:cs typeface="Tahoma"/>
              </a:rPr>
              <a:t>is</a:t>
            </a:r>
            <a:r>
              <a:rPr sz="2700" spc="-140" dirty="0">
                <a:latin typeface="Tahoma"/>
                <a:cs typeface="Tahoma"/>
              </a:rPr>
              <a:t> </a:t>
            </a:r>
            <a:r>
              <a:rPr sz="2700" spc="20" dirty="0">
                <a:latin typeface="Tahoma"/>
                <a:cs typeface="Tahoma"/>
              </a:rPr>
              <a:t>often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20" dirty="0">
                <a:latin typeface="Tahoma"/>
                <a:cs typeface="Tahoma"/>
              </a:rPr>
              <a:t>forgotten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15" dirty="0">
                <a:latin typeface="Tahoma"/>
                <a:cs typeface="Tahoma"/>
              </a:rPr>
              <a:t>that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10" dirty="0">
                <a:latin typeface="Tahoma"/>
                <a:cs typeface="Tahoma"/>
              </a:rPr>
              <a:t>the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35" dirty="0">
                <a:latin typeface="Tahoma"/>
                <a:cs typeface="Tahoma"/>
              </a:rPr>
              <a:t>end</a:t>
            </a:r>
            <a:r>
              <a:rPr sz="2700" spc="-140" dirty="0">
                <a:latin typeface="Tahoma"/>
                <a:cs typeface="Tahoma"/>
              </a:rPr>
              <a:t> </a:t>
            </a:r>
            <a:r>
              <a:rPr sz="2700" spc="25" dirty="0">
                <a:latin typeface="Tahoma"/>
                <a:cs typeface="Tahoma"/>
              </a:rPr>
              <a:t>of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10" dirty="0">
                <a:latin typeface="Tahoma"/>
                <a:cs typeface="Tahoma"/>
              </a:rPr>
              <a:t>a </a:t>
            </a:r>
            <a:r>
              <a:rPr sz="2700" spc="-830" dirty="0">
                <a:latin typeface="Tahoma"/>
                <a:cs typeface="Tahoma"/>
              </a:rPr>
              <a:t> </a:t>
            </a:r>
            <a:r>
              <a:rPr sz="2700" dirty="0">
                <a:latin typeface="Tahoma"/>
                <a:cs typeface="Tahoma"/>
              </a:rPr>
              <a:t>project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spc="50" dirty="0">
                <a:latin typeface="Tahoma"/>
                <a:cs typeface="Tahoma"/>
              </a:rPr>
              <a:t>is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20" dirty="0">
                <a:latin typeface="Tahoma"/>
                <a:cs typeface="Tahoma"/>
              </a:rPr>
              <a:t>equally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dirty="0">
                <a:latin typeface="Tahoma"/>
                <a:cs typeface="Tahoma"/>
              </a:rPr>
              <a:t>important.k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30" dirty="0">
                <a:latin typeface="Tahoma"/>
                <a:cs typeface="Tahoma"/>
              </a:rPr>
              <a:t>involved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spc="15" dirty="0">
                <a:latin typeface="Tahoma"/>
                <a:cs typeface="Tahoma"/>
              </a:rPr>
              <a:t>even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25" dirty="0">
                <a:latin typeface="Tahoma"/>
                <a:cs typeface="Tahoma"/>
              </a:rPr>
              <a:t>once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spc="10" dirty="0">
                <a:latin typeface="Tahoma"/>
                <a:cs typeface="Tahoma"/>
              </a:rPr>
              <a:t>a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dirty="0">
                <a:latin typeface="Tahoma"/>
                <a:cs typeface="Tahoma"/>
              </a:rPr>
              <a:t>project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spc="50" dirty="0">
                <a:latin typeface="Tahoma"/>
                <a:cs typeface="Tahoma"/>
              </a:rPr>
              <a:t>is</a:t>
            </a:r>
            <a:r>
              <a:rPr sz="2700" spc="-150" dirty="0">
                <a:latin typeface="Tahoma"/>
                <a:cs typeface="Tahoma"/>
              </a:rPr>
              <a:t> </a:t>
            </a:r>
            <a:r>
              <a:rPr sz="2700" spc="20" dirty="0">
                <a:latin typeface="Tahoma"/>
                <a:cs typeface="Tahoma"/>
              </a:rPr>
              <a:t>technically</a:t>
            </a:r>
            <a:r>
              <a:rPr sz="2700" spc="-145" dirty="0">
                <a:latin typeface="Tahoma"/>
                <a:cs typeface="Tahoma"/>
              </a:rPr>
              <a:t> </a:t>
            </a:r>
            <a:r>
              <a:rPr sz="2700" dirty="0">
                <a:latin typeface="Tahoma"/>
                <a:cs typeface="Tahoma"/>
              </a:rPr>
              <a:t>complete.</a:t>
            </a:r>
            <a:endParaRPr sz="2700">
              <a:latin typeface="Tahoma"/>
              <a:cs typeface="Tahom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9629" y="9064693"/>
            <a:ext cx="95250" cy="9524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784389" y="7064962"/>
            <a:ext cx="3427095" cy="18211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369570" marR="361950" algn="ctr">
              <a:lnSpc>
                <a:spcPts val="3379"/>
              </a:lnSpc>
              <a:spcBef>
                <a:spcPts val="470"/>
              </a:spcBef>
            </a:pPr>
            <a:r>
              <a:rPr sz="3050" b="1" spc="114" dirty="0">
                <a:latin typeface="Calibri"/>
                <a:cs typeface="Calibri"/>
              </a:rPr>
              <a:t>Project</a:t>
            </a:r>
            <a:r>
              <a:rPr sz="3050" b="1" spc="25" dirty="0">
                <a:latin typeface="Calibri"/>
                <a:cs typeface="Calibri"/>
              </a:rPr>
              <a:t> </a:t>
            </a:r>
            <a:r>
              <a:rPr sz="3050" b="1" spc="145" dirty="0">
                <a:latin typeface="Calibri"/>
                <a:cs typeface="Calibri"/>
              </a:rPr>
              <a:t>Closure </a:t>
            </a:r>
            <a:r>
              <a:rPr sz="3050" b="1" spc="-675" dirty="0">
                <a:latin typeface="Calibri"/>
                <a:cs typeface="Calibri"/>
              </a:rPr>
              <a:t> </a:t>
            </a:r>
            <a:r>
              <a:rPr sz="3050" b="1" spc="140" dirty="0">
                <a:latin typeface="Calibri"/>
                <a:cs typeface="Calibri"/>
              </a:rPr>
              <a:t>Checklist</a:t>
            </a:r>
            <a:endParaRPr sz="3050">
              <a:latin typeface="Calibri"/>
              <a:cs typeface="Calibri"/>
            </a:endParaRPr>
          </a:p>
          <a:p>
            <a:pPr marL="12700" marR="5080" algn="ctr">
              <a:lnSpc>
                <a:spcPct val="116500"/>
              </a:lnSpc>
              <a:spcBef>
                <a:spcPts val="855"/>
              </a:spcBef>
            </a:pPr>
            <a:r>
              <a:rPr sz="2200" spc="25" dirty="0">
                <a:latin typeface="Tahoma"/>
                <a:cs typeface="Tahoma"/>
              </a:rPr>
              <a:t>To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make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sure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that</a:t>
            </a:r>
            <a:r>
              <a:rPr sz="2200" spc="-140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every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i</a:t>
            </a:r>
            <a:r>
              <a:rPr sz="2200" spc="-135" dirty="0">
                <a:latin typeface="Tahoma"/>
                <a:cs typeface="Tahoma"/>
              </a:rPr>
              <a:t> </a:t>
            </a:r>
            <a:r>
              <a:rPr sz="2200" spc="35" dirty="0">
                <a:latin typeface="Tahoma"/>
                <a:cs typeface="Tahoma"/>
              </a:rPr>
              <a:t>is </a:t>
            </a:r>
            <a:r>
              <a:rPr sz="2200" spc="-675" dirty="0">
                <a:latin typeface="Tahoma"/>
                <a:cs typeface="Tahoma"/>
              </a:rPr>
              <a:t> </a:t>
            </a:r>
            <a:r>
              <a:rPr sz="2200" spc="25" dirty="0">
                <a:latin typeface="Tahoma"/>
                <a:cs typeface="Tahoma"/>
              </a:rPr>
              <a:t>dotted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25" dirty="0">
                <a:latin typeface="Tahoma"/>
                <a:cs typeface="Tahoma"/>
              </a:rPr>
              <a:t>and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10" dirty="0">
                <a:latin typeface="Tahoma"/>
                <a:cs typeface="Tahoma"/>
              </a:rPr>
              <a:t>t</a:t>
            </a:r>
            <a:r>
              <a:rPr sz="2200" spc="-130" dirty="0">
                <a:latin typeface="Tahoma"/>
                <a:cs typeface="Tahoma"/>
              </a:rPr>
              <a:t> </a:t>
            </a:r>
            <a:r>
              <a:rPr sz="2200" spc="5" dirty="0">
                <a:latin typeface="Tahoma"/>
                <a:cs typeface="Tahoma"/>
              </a:rPr>
              <a:t>crossed,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07569" y="7059862"/>
            <a:ext cx="4872990" cy="156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700" b="1" spc="145" dirty="0">
                <a:latin typeface="Calibri"/>
                <a:cs typeface="Calibri"/>
              </a:rPr>
              <a:t>Complete</a:t>
            </a:r>
            <a:r>
              <a:rPr sz="3700" b="1" spc="60" dirty="0">
                <a:latin typeface="Calibri"/>
                <a:cs typeface="Calibri"/>
              </a:rPr>
              <a:t> </a:t>
            </a:r>
            <a:r>
              <a:rPr sz="3700" b="1" spc="175" dirty="0">
                <a:latin typeface="Calibri"/>
                <a:cs typeface="Calibri"/>
              </a:rPr>
              <a:t>Paperwork</a:t>
            </a:r>
            <a:endParaRPr sz="3700">
              <a:latin typeface="Calibri"/>
              <a:cs typeface="Calibri"/>
            </a:endParaRPr>
          </a:p>
          <a:p>
            <a:pPr marL="12700" marR="5080" algn="ctr">
              <a:lnSpc>
                <a:spcPct val="117700"/>
              </a:lnSpc>
              <a:spcBef>
                <a:spcPts val="1215"/>
              </a:spcBef>
            </a:pPr>
            <a:r>
              <a:rPr sz="2300" spc="195" dirty="0">
                <a:latin typeface="Tahoma"/>
                <a:cs typeface="Tahoma"/>
              </a:rPr>
              <a:t>As</a:t>
            </a:r>
            <a:r>
              <a:rPr sz="2300" spc="-130" dirty="0">
                <a:latin typeface="Tahoma"/>
                <a:cs typeface="Tahoma"/>
              </a:rPr>
              <a:t> </a:t>
            </a:r>
            <a:r>
              <a:rPr sz="2300" dirty="0">
                <a:latin typeface="Tahoma"/>
                <a:cs typeface="Tahoma"/>
              </a:rPr>
              <a:t>noted,</a:t>
            </a:r>
            <a:r>
              <a:rPr sz="2300" spc="-125" dirty="0">
                <a:latin typeface="Tahoma"/>
                <a:cs typeface="Tahoma"/>
              </a:rPr>
              <a:t> </a:t>
            </a:r>
            <a:r>
              <a:rPr sz="2300" spc="15" dirty="0">
                <a:latin typeface="Tahoma"/>
                <a:cs typeface="Tahoma"/>
              </a:rPr>
              <a:t>projects</a:t>
            </a:r>
            <a:r>
              <a:rPr sz="2300" spc="-125" dirty="0">
                <a:latin typeface="Tahoma"/>
                <a:cs typeface="Tahoma"/>
              </a:rPr>
              <a:t> </a:t>
            </a:r>
            <a:r>
              <a:rPr sz="2300" spc="20" dirty="0">
                <a:latin typeface="Tahoma"/>
                <a:cs typeface="Tahoma"/>
              </a:rPr>
              <a:t>generate</a:t>
            </a:r>
            <a:r>
              <a:rPr sz="2300" spc="-125" dirty="0">
                <a:latin typeface="Tahoma"/>
                <a:cs typeface="Tahoma"/>
              </a:rPr>
              <a:t> </a:t>
            </a:r>
            <a:r>
              <a:rPr sz="2300" spc="25" dirty="0">
                <a:latin typeface="Tahoma"/>
                <a:cs typeface="Tahoma"/>
              </a:rPr>
              <a:t>reams</a:t>
            </a:r>
            <a:r>
              <a:rPr sz="2300" spc="-125" dirty="0">
                <a:latin typeface="Tahoma"/>
                <a:cs typeface="Tahoma"/>
              </a:rPr>
              <a:t> </a:t>
            </a:r>
            <a:r>
              <a:rPr sz="2300" spc="30" dirty="0">
                <a:latin typeface="Tahoma"/>
                <a:cs typeface="Tahoma"/>
              </a:rPr>
              <a:t>of </a:t>
            </a:r>
            <a:r>
              <a:rPr sz="2300" spc="-705" dirty="0">
                <a:latin typeface="Tahoma"/>
                <a:cs typeface="Tahoma"/>
              </a:rPr>
              <a:t> </a:t>
            </a:r>
            <a:r>
              <a:rPr sz="2300" spc="15" dirty="0">
                <a:latin typeface="Tahoma"/>
                <a:cs typeface="Tahoma"/>
              </a:rPr>
              <a:t>documents.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494165" y="7170229"/>
            <a:ext cx="4796790" cy="144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>
              <a:lnSpc>
                <a:spcPct val="100000"/>
              </a:lnSpc>
              <a:spcBef>
                <a:spcPts val="100"/>
              </a:spcBef>
            </a:pPr>
            <a:r>
              <a:rPr sz="3500" b="1" spc="150" dirty="0">
                <a:latin typeface="Calibri"/>
                <a:cs typeface="Calibri"/>
              </a:rPr>
              <a:t>Archive</a:t>
            </a:r>
            <a:r>
              <a:rPr sz="3500" b="1" spc="45" dirty="0">
                <a:latin typeface="Calibri"/>
                <a:cs typeface="Calibri"/>
              </a:rPr>
              <a:t> </a:t>
            </a:r>
            <a:r>
              <a:rPr sz="3500" b="1" spc="165" dirty="0">
                <a:latin typeface="Calibri"/>
                <a:cs typeface="Calibri"/>
              </a:rPr>
              <a:t>Documents</a:t>
            </a:r>
            <a:endParaRPr sz="3500" dirty="0">
              <a:latin typeface="Calibri"/>
              <a:cs typeface="Calibri"/>
            </a:endParaRPr>
          </a:p>
          <a:p>
            <a:pPr marL="1859914" marR="5080" indent="-1847850">
              <a:lnSpc>
                <a:spcPct val="116100"/>
              </a:lnSpc>
              <a:spcBef>
                <a:spcPts val="1145"/>
              </a:spcBef>
            </a:pPr>
            <a:r>
              <a:rPr sz="2100" spc="5" dirty="0">
                <a:latin typeface="Tahoma"/>
                <a:cs typeface="Tahoma"/>
              </a:rPr>
              <a:t>There</a:t>
            </a:r>
            <a:r>
              <a:rPr sz="2100" spc="-120" dirty="0">
                <a:latin typeface="Tahoma"/>
                <a:cs typeface="Tahoma"/>
              </a:rPr>
              <a:t> </a:t>
            </a:r>
            <a:r>
              <a:rPr sz="2100" spc="-5" dirty="0">
                <a:latin typeface="Tahoma"/>
                <a:cs typeface="Tahoma"/>
              </a:rPr>
              <a:t>are</a:t>
            </a:r>
            <a:r>
              <a:rPr sz="2100" spc="-114" dirty="0">
                <a:latin typeface="Tahoma"/>
                <a:cs typeface="Tahoma"/>
              </a:rPr>
              <a:t> </a:t>
            </a:r>
            <a:r>
              <a:rPr sz="2100" spc="35" dirty="0">
                <a:latin typeface="Tahoma"/>
                <a:cs typeface="Tahoma"/>
              </a:rPr>
              <a:t>lessons</a:t>
            </a:r>
            <a:r>
              <a:rPr sz="2100" spc="-114" dirty="0">
                <a:latin typeface="Tahoma"/>
                <a:cs typeface="Tahoma"/>
              </a:rPr>
              <a:t> </a:t>
            </a:r>
            <a:r>
              <a:rPr sz="2100" spc="15" dirty="0">
                <a:latin typeface="Tahoma"/>
                <a:cs typeface="Tahoma"/>
              </a:rPr>
              <a:t>to</a:t>
            </a:r>
            <a:r>
              <a:rPr sz="2100" spc="-114" dirty="0">
                <a:latin typeface="Tahoma"/>
                <a:cs typeface="Tahoma"/>
              </a:rPr>
              <a:t> </a:t>
            </a:r>
            <a:r>
              <a:rPr sz="2100" spc="30" dirty="0">
                <a:latin typeface="Tahoma"/>
                <a:cs typeface="Tahoma"/>
              </a:rPr>
              <a:t>be</a:t>
            </a:r>
            <a:r>
              <a:rPr sz="2100" spc="-114" dirty="0">
                <a:latin typeface="Tahoma"/>
                <a:cs typeface="Tahoma"/>
              </a:rPr>
              <a:t> </a:t>
            </a:r>
            <a:r>
              <a:rPr sz="2100" spc="10" dirty="0">
                <a:latin typeface="Tahoma"/>
                <a:cs typeface="Tahoma"/>
              </a:rPr>
              <a:t>learned</a:t>
            </a:r>
            <a:r>
              <a:rPr sz="2100" spc="-120" dirty="0">
                <a:latin typeface="Tahoma"/>
                <a:cs typeface="Tahoma"/>
              </a:rPr>
              <a:t> </a:t>
            </a:r>
            <a:r>
              <a:rPr sz="2100" spc="10" dirty="0">
                <a:latin typeface="Tahoma"/>
                <a:cs typeface="Tahoma"/>
              </a:rPr>
              <a:t>from</a:t>
            </a:r>
            <a:r>
              <a:rPr sz="2100" spc="-114" dirty="0">
                <a:latin typeface="Tahoma"/>
                <a:cs typeface="Tahoma"/>
              </a:rPr>
              <a:t> </a:t>
            </a:r>
            <a:r>
              <a:rPr sz="2100" spc="30" dirty="0">
                <a:latin typeface="Tahoma"/>
                <a:cs typeface="Tahoma"/>
              </a:rPr>
              <a:t>old </a:t>
            </a:r>
            <a:r>
              <a:rPr sz="2100" spc="-645" dirty="0">
                <a:latin typeface="Tahoma"/>
                <a:cs typeface="Tahoma"/>
              </a:rPr>
              <a:t> </a:t>
            </a:r>
            <a:r>
              <a:rPr sz="2100" spc="-10" dirty="0">
                <a:latin typeface="Tahoma"/>
                <a:cs typeface="Tahoma"/>
              </a:rPr>
              <a:t>projects,</a:t>
            </a:r>
            <a:endParaRPr sz="21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7192645" cy="10287000"/>
            <a:chOff x="0" y="0"/>
            <a:chExt cx="719264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5554345" cy="10287000"/>
            </a:xfrm>
            <a:custGeom>
              <a:avLst/>
              <a:gdLst/>
              <a:ahLst/>
              <a:cxnLst/>
              <a:rect l="l" t="t" r="r" b="b"/>
              <a:pathLst>
                <a:path w="5554345" h="10287000">
                  <a:moveTo>
                    <a:pt x="290583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326969" y="0"/>
                  </a:lnTo>
                  <a:lnTo>
                    <a:pt x="381380" y="12699"/>
                  </a:lnTo>
                  <a:lnTo>
                    <a:pt x="490086" y="12699"/>
                  </a:lnTo>
                  <a:lnTo>
                    <a:pt x="544379" y="25399"/>
                  </a:lnTo>
                  <a:lnTo>
                    <a:pt x="598620" y="25399"/>
                  </a:lnTo>
                  <a:lnTo>
                    <a:pt x="652796" y="38099"/>
                  </a:lnTo>
                  <a:lnTo>
                    <a:pt x="706906" y="38099"/>
                  </a:lnTo>
                  <a:lnTo>
                    <a:pt x="760950" y="50799"/>
                  </a:lnTo>
                  <a:lnTo>
                    <a:pt x="814929" y="50799"/>
                  </a:lnTo>
                  <a:lnTo>
                    <a:pt x="922639" y="76199"/>
                  </a:lnTo>
                  <a:lnTo>
                    <a:pt x="976356" y="76199"/>
                  </a:lnTo>
                  <a:lnTo>
                    <a:pt x="1612219" y="228599"/>
                  </a:lnTo>
                  <a:lnTo>
                    <a:pt x="1664323" y="253999"/>
                  </a:lnTo>
                  <a:lnTo>
                    <a:pt x="1768028" y="279399"/>
                  </a:lnTo>
                  <a:lnTo>
                    <a:pt x="1819628" y="304799"/>
                  </a:lnTo>
                  <a:lnTo>
                    <a:pt x="1871061" y="317499"/>
                  </a:lnTo>
                  <a:lnTo>
                    <a:pt x="1922313" y="342899"/>
                  </a:lnTo>
                  <a:lnTo>
                    <a:pt x="1973372" y="355599"/>
                  </a:lnTo>
                  <a:lnTo>
                    <a:pt x="2024239" y="380999"/>
                  </a:lnTo>
                  <a:lnTo>
                    <a:pt x="2074913" y="393699"/>
                  </a:lnTo>
                  <a:lnTo>
                    <a:pt x="2125394" y="419099"/>
                  </a:lnTo>
                  <a:lnTo>
                    <a:pt x="2175671" y="431799"/>
                  </a:lnTo>
                  <a:lnTo>
                    <a:pt x="2325199" y="507999"/>
                  </a:lnTo>
                  <a:lnTo>
                    <a:pt x="2374608" y="520699"/>
                  </a:lnTo>
                  <a:lnTo>
                    <a:pt x="2713768" y="698499"/>
                  </a:lnTo>
                  <a:lnTo>
                    <a:pt x="2761205" y="723899"/>
                  </a:lnTo>
                  <a:lnTo>
                    <a:pt x="2808378" y="761999"/>
                  </a:lnTo>
                  <a:lnTo>
                    <a:pt x="2948270" y="838199"/>
                  </a:lnTo>
                  <a:lnTo>
                    <a:pt x="2994332" y="876299"/>
                  </a:lnTo>
                  <a:lnTo>
                    <a:pt x="3085595" y="927099"/>
                  </a:lnTo>
                  <a:lnTo>
                    <a:pt x="3130787" y="965199"/>
                  </a:lnTo>
                  <a:lnTo>
                    <a:pt x="3175670" y="990599"/>
                  </a:lnTo>
                  <a:lnTo>
                    <a:pt x="3220244" y="1028699"/>
                  </a:lnTo>
                  <a:lnTo>
                    <a:pt x="3264511" y="1054099"/>
                  </a:lnTo>
                  <a:lnTo>
                    <a:pt x="3308469" y="1092199"/>
                  </a:lnTo>
                  <a:lnTo>
                    <a:pt x="3352109" y="1117599"/>
                  </a:lnTo>
                  <a:lnTo>
                    <a:pt x="3395419" y="1155699"/>
                  </a:lnTo>
                  <a:lnTo>
                    <a:pt x="3438400" y="1181099"/>
                  </a:lnTo>
                  <a:lnTo>
                    <a:pt x="3523373" y="1257299"/>
                  </a:lnTo>
                  <a:lnTo>
                    <a:pt x="3565355" y="1295399"/>
                  </a:lnTo>
                  <a:lnTo>
                    <a:pt x="3606988" y="1320799"/>
                  </a:lnTo>
                  <a:lnTo>
                    <a:pt x="3689205" y="1396999"/>
                  </a:lnTo>
                  <a:lnTo>
                    <a:pt x="3770012" y="1473199"/>
                  </a:lnTo>
                  <a:lnTo>
                    <a:pt x="3849353" y="1549399"/>
                  </a:lnTo>
                  <a:lnTo>
                    <a:pt x="3927218" y="1625599"/>
                  </a:lnTo>
                  <a:lnTo>
                    <a:pt x="3965587" y="1663699"/>
                  </a:lnTo>
                  <a:lnTo>
                    <a:pt x="4003569" y="1701799"/>
                  </a:lnTo>
                  <a:lnTo>
                    <a:pt x="4041162" y="1739899"/>
                  </a:lnTo>
                  <a:lnTo>
                    <a:pt x="4078368" y="1777999"/>
                  </a:lnTo>
                  <a:lnTo>
                    <a:pt x="4115186" y="1816099"/>
                  </a:lnTo>
                  <a:lnTo>
                    <a:pt x="4151608" y="1854199"/>
                  </a:lnTo>
                  <a:lnTo>
                    <a:pt x="4187625" y="1904999"/>
                  </a:lnTo>
                  <a:lnTo>
                    <a:pt x="4223236" y="1943099"/>
                  </a:lnTo>
                  <a:lnTo>
                    <a:pt x="4258441" y="1981199"/>
                  </a:lnTo>
                  <a:lnTo>
                    <a:pt x="4293242" y="2019299"/>
                  </a:lnTo>
                  <a:lnTo>
                    <a:pt x="4327628" y="2070099"/>
                  </a:lnTo>
                  <a:lnTo>
                    <a:pt x="4361593" y="2108199"/>
                  </a:lnTo>
                  <a:lnTo>
                    <a:pt x="4395135" y="2146299"/>
                  </a:lnTo>
                  <a:lnTo>
                    <a:pt x="4428255" y="2197099"/>
                  </a:lnTo>
                  <a:lnTo>
                    <a:pt x="4460954" y="2235199"/>
                  </a:lnTo>
                  <a:lnTo>
                    <a:pt x="4493222" y="2285999"/>
                  </a:lnTo>
                  <a:lnTo>
                    <a:pt x="4525053" y="2324099"/>
                  </a:lnTo>
                  <a:lnTo>
                    <a:pt x="4556446" y="2374899"/>
                  </a:lnTo>
                  <a:lnTo>
                    <a:pt x="4587401" y="2412999"/>
                  </a:lnTo>
                  <a:lnTo>
                    <a:pt x="4617919" y="2463799"/>
                  </a:lnTo>
                  <a:lnTo>
                    <a:pt x="4647992" y="2501899"/>
                  </a:lnTo>
                  <a:lnTo>
                    <a:pt x="4677612" y="2552699"/>
                  </a:lnTo>
                  <a:lnTo>
                    <a:pt x="4706780" y="2603499"/>
                  </a:lnTo>
                  <a:lnTo>
                    <a:pt x="4735496" y="2641599"/>
                  </a:lnTo>
                  <a:lnTo>
                    <a:pt x="4763759" y="2692399"/>
                  </a:lnTo>
                  <a:lnTo>
                    <a:pt x="4791564" y="2743199"/>
                  </a:lnTo>
                  <a:lnTo>
                    <a:pt x="4818903" y="2781299"/>
                  </a:lnTo>
                  <a:lnTo>
                    <a:pt x="4845776" y="2832099"/>
                  </a:lnTo>
                  <a:lnTo>
                    <a:pt x="4872183" y="2882899"/>
                  </a:lnTo>
                  <a:lnTo>
                    <a:pt x="4898125" y="2933699"/>
                  </a:lnTo>
                  <a:lnTo>
                    <a:pt x="4923594" y="2971799"/>
                  </a:lnTo>
                  <a:lnTo>
                    <a:pt x="4948585" y="3022599"/>
                  </a:lnTo>
                  <a:lnTo>
                    <a:pt x="4973097" y="3073399"/>
                  </a:lnTo>
                  <a:lnTo>
                    <a:pt x="4997132" y="3124199"/>
                  </a:lnTo>
                  <a:lnTo>
                    <a:pt x="5020688" y="3174999"/>
                  </a:lnTo>
                  <a:lnTo>
                    <a:pt x="5043760" y="3225799"/>
                  </a:lnTo>
                  <a:lnTo>
                    <a:pt x="5066344" y="3276599"/>
                  </a:lnTo>
                  <a:lnTo>
                    <a:pt x="5088437" y="3327399"/>
                  </a:lnTo>
                  <a:lnTo>
                    <a:pt x="5110042" y="3378199"/>
                  </a:lnTo>
                  <a:lnTo>
                    <a:pt x="5131157" y="3416299"/>
                  </a:lnTo>
                  <a:lnTo>
                    <a:pt x="5151777" y="3467099"/>
                  </a:lnTo>
                  <a:lnTo>
                    <a:pt x="5171898" y="3517899"/>
                  </a:lnTo>
                  <a:lnTo>
                    <a:pt x="5191520" y="3568699"/>
                  </a:lnTo>
                  <a:lnTo>
                    <a:pt x="5210641" y="3619499"/>
                  </a:lnTo>
                  <a:lnTo>
                    <a:pt x="5229264" y="3670299"/>
                  </a:lnTo>
                  <a:lnTo>
                    <a:pt x="5247383" y="3733799"/>
                  </a:lnTo>
                  <a:lnTo>
                    <a:pt x="5264993" y="3784599"/>
                  </a:lnTo>
                  <a:lnTo>
                    <a:pt x="5282096" y="3835399"/>
                  </a:lnTo>
                  <a:lnTo>
                    <a:pt x="5298689" y="3886199"/>
                  </a:lnTo>
                  <a:lnTo>
                    <a:pt x="5314774" y="3936999"/>
                  </a:lnTo>
                  <a:lnTo>
                    <a:pt x="5330348" y="3987799"/>
                  </a:lnTo>
                  <a:lnTo>
                    <a:pt x="5345405" y="4038599"/>
                  </a:lnTo>
                  <a:lnTo>
                    <a:pt x="5359946" y="4089399"/>
                  </a:lnTo>
                  <a:lnTo>
                    <a:pt x="5373971" y="4140199"/>
                  </a:lnTo>
                  <a:lnTo>
                    <a:pt x="5387480" y="4203699"/>
                  </a:lnTo>
                  <a:lnTo>
                    <a:pt x="5400471" y="4254499"/>
                  </a:lnTo>
                  <a:lnTo>
                    <a:pt x="5412938" y="4305299"/>
                  </a:lnTo>
                  <a:lnTo>
                    <a:pt x="5424884" y="4356099"/>
                  </a:lnTo>
                  <a:lnTo>
                    <a:pt x="5436307" y="4406899"/>
                  </a:lnTo>
                  <a:lnTo>
                    <a:pt x="5447208" y="4470399"/>
                  </a:lnTo>
                  <a:lnTo>
                    <a:pt x="5457584" y="4521199"/>
                  </a:lnTo>
                  <a:lnTo>
                    <a:pt x="5467432" y="4571999"/>
                  </a:lnTo>
                  <a:lnTo>
                    <a:pt x="5476753" y="4622799"/>
                  </a:lnTo>
                  <a:lnTo>
                    <a:pt x="5485547" y="4673599"/>
                  </a:lnTo>
                  <a:lnTo>
                    <a:pt x="5493813" y="4737099"/>
                  </a:lnTo>
                  <a:lnTo>
                    <a:pt x="5501549" y="4787899"/>
                  </a:lnTo>
                  <a:lnTo>
                    <a:pt x="5508755" y="4838699"/>
                  </a:lnTo>
                  <a:lnTo>
                    <a:pt x="5515429" y="4889499"/>
                  </a:lnTo>
                  <a:lnTo>
                    <a:pt x="5521572" y="4952999"/>
                  </a:lnTo>
                  <a:lnTo>
                    <a:pt x="5527183" y="5003799"/>
                  </a:lnTo>
                  <a:lnTo>
                    <a:pt x="5532261" y="5054599"/>
                  </a:lnTo>
                  <a:lnTo>
                    <a:pt x="5536806" y="5118099"/>
                  </a:lnTo>
                  <a:lnTo>
                    <a:pt x="5540816" y="5168899"/>
                  </a:lnTo>
                  <a:lnTo>
                    <a:pt x="5544293" y="5219699"/>
                  </a:lnTo>
                  <a:lnTo>
                    <a:pt x="5547236" y="5270499"/>
                  </a:lnTo>
                  <a:lnTo>
                    <a:pt x="5549644" y="5333999"/>
                  </a:lnTo>
                  <a:lnTo>
                    <a:pt x="5551518" y="5384799"/>
                  </a:lnTo>
                  <a:lnTo>
                    <a:pt x="5552856" y="5435599"/>
                  </a:lnTo>
                  <a:lnTo>
                    <a:pt x="5553659" y="5499099"/>
                  </a:lnTo>
                  <a:lnTo>
                    <a:pt x="5553927" y="5549899"/>
                  </a:lnTo>
                  <a:lnTo>
                    <a:pt x="5553659" y="5600699"/>
                  </a:lnTo>
                  <a:lnTo>
                    <a:pt x="5552856" y="5651499"/>
                  </a:lnTo>
                  <a:lnTo>
                    <a:pt x="5551518" y="5714999"/>
                  </a:lnTo>
                  <a:lnTo>
                    <a:pt x="5549645" y="5765799"/>
                  </a:lnTo>
                  <a:lnTo>
                    <a:pt x="5547236" y="5816599"/>
                  </a:lnTo>
                  <a:lnTo>
                    <a:pt x="5544293" y="5880099"/>
                  </a:lnTo>
                  <a:lnTo>
                    <a:pt x="5540817" y="5930899"/>
                  </a:lnTo>
                  <a:lnTo>
                    <a:pt x="5536806" y="5981699"/>
                  </a:lnTo>
                  <a:lnTo>
                    <a:pt x="5532261" y="6032499"/>
                  </a:lnTo>
                  <a:lnTo>
                    <a:pt x="5527183" y="6095999"/>
                  </a:lnTo>
                  <a:lnTo>
                    <a:pt x="5521572" y="6146799"/>
                  </a:lnTo>
                  <a:lnTo>
                    <a:pt x="5515429" y="6197599"/>
                  </a:lnTo>
                  <a:lnTo>
                    <a:pt x="5508755" y="6248399"/>
                  </a:lnTo>
                  <a:lnTo>
                    <a:pt x="5501550" y="6311899"/>
                  </a:lnTo>
                  <a:lnTo>
                    <a:pt x="5493813" y="6362699"/>
                  </a:lnTo>
                  <a:lnTo>
                    <a:pt x="5485547" y="6413499"/>
                  </a:lnTo>
                  <a:lnTo>
                    <a:pt x="5476753" y="6464299"/>
                  </a:lnTo>
                  <a:lnTo>
                    <a:pt x="5467432" y="6527799"/>
                  </a:lnTo>
                  <a:lnTo>
                    <a:pt x="5457584" y="6578599"/>
                  </a:lnTo>
                  <a:lnTo>
                    <a:pt x="5447208" y="6629399"/>
                  </a:lnTo>
                  <a:lnTo>
                    <a:pt x="5436308" y="6680199"/>
                  </a:lnTo>
                  <a:lnTo>
                    <a:pt x="5424884" y="6743699"/>
                  </a:lnTo>
                  <a:lnTo>
                    <a:pt x="5412939" y="6794499"/>
                  </a:lnTo>
                  <a:lnTo>
                    <a:pt x="5400471" y="6845299"/>
                  </a:lnTo>
                  <a:lnTo>
                    <a:pt x="5387481" y="6896099"/>
                  </a:lnTo>
                  <a:lnTo>
                    <a:pt x="5373972" y="6946899"/>
                  </a:lnTo>
                  <a:lnTo>
                    <a:pt x="5359947" y="6997699"/>
                  </a:lnTo>
                  <a:lnTo>
                    <a:pt x="5345405" y="7061199"/>
                  </a:lnTo>
                  <a:lnTo>
                    <a:pt x="5330348" y="7111999"/>
                  </a:lnTo>
                  <a:lnTo>
                    <a:pt x="5314776" y="7162799"/>
                  </a:lnTo>
                  <a:lnTo>
                    <a:pt x="5298690" y="7213599"/>
                  </a:lnTo>
                  <a:lnTo>
                    <a:pt x="5282096" y="7264399"/>
                  </a:lnTo>
                  <a:lnTo>
                    <a:pt x="5264994" y="7315199"/>
                  </a:lnTo>
                  <a:lnTo>
                    <a:pt x="5247384" y="7365999"/>
                  </a:lnTo>
                  <a:lnTo>
                    <a:pt x="5229265" y="7416799"/>
                  </a:lnTo>
                  <a:lnTo>
                    <a:pt x="5210643" y="7467599"/>
                  </a:lnTo>
                  <a:lnTo>
                    <a:pt x="5191520" y="7518399"/>
                  </a:lnTo>
                  <a:lnTo>
                    <a:pt x="5171899" y="7569199"/>
                  </a:lnTo>
                  <a:lnTo>
                    <a:pt x="5151778" y="7619999"/>
                  </a:lnTo>
                  <a:lnTo>
                    <a:pt x="5131158" y="7670799"/>
                  </a:lnTo>
                  <a:lnTo>
                    <a:pt x="5110043" y="7721599"/>
                  </a:lnTo>
                  <a:lnTo>
                    <a:pt x="5088438" y="7772399"/>
                  </a:lnTo>
                  <a:lnTo>
                    <a:pt x="5066344" y="7823199"/>
                  </a:lnTo>
                  <a:lnTo>
                    <a:pt x="5043761" y="7873999"/>
                  </a:lnTo>
                  <a:lnTo>
                    <a:pt x="5020689" y="7924799"/>
                  </a:lnTo>
                  <a:lnTo>
                    <a:pt x="4997132" y="7975599"/>
                  </a:lnTo>
                  <a:lnTo>
                    <a:pt x="4973098" y="8026399"/>
                  </a:lnTo>
                  <a:lnTo>
                    <a:pt x="4948585" y="8064499"/>
                  </a:lnTo>
                  <a:lnTo>
                    <a:pt x="4923594" y="8115299"/>
                  </a:lnTo>
                  <a:lnTo>
                    <a:pt x="4898125" y="8166099"/>
                  </a:lnTo>
                  <a:lnTo>
                    <a:pt x="4872184" y="8216899"/>
                  </a:lnTo>
                  <a:lnTo>
                    <a:pt x="4845776" y="8254999"/>
                  </a:lnTo>
                  <a:lnTo>
                    <a:pt x="4818903" y="8305799"/>
                  </a:lnTo>
                  <a:lnTo>
                    <a:pt x="4791565" y="8356599"/>
                  </a:lnTo>
                  <a:lnTo>
                    <a:pt x="4763761" y="8407399"/>
                  </a:lnTo>
                  <a:lnTo>
                    <a:pt x="4735497" y="8445499"/>
                  </a:lnTo>
                  <a:lnTo>
                    <a:pt x="4706781" y="8496299"/>
                  </a:lnTo>
                  <a:lnTo>
                    <a:pt x="4677613" y="8547099"/>
                  </a:lnTo>
                  <a:lnTo>
                    <a:pt x="4647992" y="8585199"/>
                  </a:lnTo>
                  <a:lnTo>
                    <a:pt x="4617920" y="8635999"/>
                  </a:lnTo>
                  <a:lnTo>
                    <a:pt x="4587402" y="8674099"/>
                  </a:lnTo>
                  <a:lnTo>
                    <a:pt x="4556446" y="8724899"/>
                  </a:lnTo>
                  <a:lnTo>
                    <a:pt x="4525053" y="8762999"/>
                  </a:lnTo>
                  <a:lnTo>
                    <a:pt x="4493222" y="8813799"/>
                  </a:lnTo>
                  <a:lnTo>
                    <a:pt x="4460954" y="8851899"/>
                  </a:lnTo>
                  <a:lnTo>
                    <a:pt x="4428255" y="8902699"/>
                  </a:lnTo>
                  <a:lnTo>
                    <a:pt x="4395135" y="8940799"/>
                  </a:lnTo>
                  <a:lnTo>
                    <a:pt x="4361593" y="8991599"/>
                  </a:lnTo>
                  <a:lnTo>
                    <a:pt x="4327628" y="9029699"/>
                  </a:lnTo>
                  <a:lnTo>
                    <a:pt x="4293242" y="9067799"/>
                  </a:lnTo>
                  <a:lnTo>
                    <a:pt x="4258441" y="9118599"/>
                  </a:lnTo>
                  <a:lnTo>
                    <a:pt x="4223236" y="9156699"/>
                  </a:lnTo>
                  <a:lnTo>
                    <a:pt x="4187625" y="9194799"/>
                  </a:lnTo>
                  <a:lnTo>
                    <a:pt x="4151608" y="9232899"/>
                  </a:lnTo>
                  <a:lnTo>
                    <a:pt x="4115186" y="9283699"/>
                  </a:lnTo>
                  <a:lnTo>
                    <a:pt x="4078368" y="9321799"/>
                  </a:lnTo>
                  <a:lnTo>
                    <a:pt x="4041162" y="9359899"/>
                  </a:lnTo>
                  <a:lnTo>
                    <a:pt x="4003569" y="9397999"/>
                  </a:lnTo>
                  <a:lnTo>
                    <a:pt x="3965587" y="9436099"/>
                  </a:lnTo>
                  <a:lnTo>
                    <a:pt x="3888470" y="9512299"/>
                  </a:lnTo>
                  <a:lnTo>
                    <a:pt x="3809867" y="9588499"/>
                  </a:lnTo>
                  <a:lnTo>
                    <a:pt x="3729788" y="9664699"/>
                  </a:lnTo>
                  <a:lnTo>
                    <a:pt x="3648271" y="9740899"/>
                  </a:lnTo>
                  <a:lnTo>
                    <a:pt x="3606988" y="9766299"/>
                  </a:lnTo>
                  <a:lnTo>
                    <a:pt x="3523373" y="9842499"/>
                  </a:lnTo>
                  <a:lnTo>
                    <a:pt x="3481051" y="9880599"/>
                  </a:lnTo>
                  <a:lnTo>
                    <a:pt x="3438400" y="9905999"/>
                  </a:lnTo>
                  <a:lnTo>
                    <a:pt x="3395419" y="9944099"/>
                  </a:lnTo>
                  <a:lnTo>
                    <a:pt x="3352108" y="9969499"/>
                  </a:lnTo>
                  <a:lnTo>
                    <a:pt x="3264511" y="10045699"/>
                  </a:lnTo>
                  <a:lnTo>
                    <a:pt x="3220244" y="10071099"/>
                  </a:lnTo>
                  <a:lnTo>
                    <a:pt x="3175670" y="10109199"/>
                  </a:lnTo>
                  <a:lnTo>
                    <a:pt x="3085595" y="10159999"/>
                  </a:lnTo>
                  <a:lnTo>
                    <a:pt x="3040107" y="10198099"/>
                  </a:lnTo>
                  <a:lnTo>
                    <a:pt x="2948270" y="10248899"/>
                  </a:lnTo>
                  <a:lnTo>
                    <a:pt x="2905834" y="10286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674" y="1322081"/>
              <a:ext cx="5667374" cy="619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313" y="2051860"/>
              <a:ext cx="3148161" cy="32956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9647" y="5553929"/>
              <a:ext cx="3190874" cy="30479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896221" y="996950"/>
            <a:ext cx="595884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0" spc="430" dirty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sz="9000" b="0" spc="330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9000" b="0" spc="445" dirty="0">
                <a:solidFill>
                  <a:srgbClr val="000000"/>
                </a:solidFill>
                <a:latin typeface="Palatino Linotype"/>
                <a:cs typeface="Palatino Linotype"/>
              </a:rPr>
              <a:t>f</a:t>
            </a:r>
            <a:r>
              <a:rPr sz="9000" b="0" spc="330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9000" b="0" spc="894" dirty="0">
                <a:solidFill>
                  <a:srgbClr val="000000"/>
                </a:solidFill>
                <a:latin typeface="Palatino Linotype"/>
                <a:cs typeface="Palatino Linotype"/>
              </a:rPr>
              <a:t>r</a:t>
            </a:r>
            <a:r>
              <a:rPr sz="9000" b="0" spc="330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9000" b="0" spc="305" dirty="0">
                <a:solidFill>
                  <a:srgbClr val="000000"/>
                </a:solidFill>
                <a:latin typeface="Palatino Linotype"/>
                <a:cs typeface="Palatino Linotype"/>
              </a:rPr>
              <a:t>n</a:t>
            </a:r>
            <a:r>
              <a:rPr sz="9000" b="0" spc="350" dirty="0">
                <a:solidFill>
                  <a:srgbClr val="000000"/>
                </a:solidFill>
                <a:latin typeface="Palatino Linotype"/>
                <a:cs typeface="Palatino Linotype"/>
              </a:rPr>
              <a:t>c</a:t>
            </a:r>
            <a:r>
              <a:rPr sz="9000" b="0" spc="330" dirty="0">
                <a:solidFill>
                  <a:srgbClr val="000000"/>
                </a:solidFill>
                <a:latin typeface="Palatino Linotype"/>
                <a:cs typeface="Palatino Linotype"/>
              </a:rPr>
              <a:t>e</a:t>
            </a:r>
            <a:r>
              <a:rPr sz="9000" b="0" spc="90" dirty="0">
                <a:solidFill>
                  <a:srgbClr val="000000"/>
                </a:solidFill>
                <a:latin typeface="Palatino Linotype"/>
                <a:cs typeface="Palatino Linotype"/>
              </a:rPr>
              <a:t>s</a:t>
            </a:r>
            <a:endParaRPr sz="9000">
              <a:latin typeface="Palatino Linotype"/>
              <a:cs typeface="Palatino Linotyp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70495" marR="5080">
              <a:lnSpc>
                <a:spcPct val="116500"/>
              </a:lnSpc>
              <a:spcBef>
                <a:spcPts val="100"/>
              </a:spcBef>
            </a:pPr>
            <a:r>
              <a:rPr spc="125" dirty="0">
                <a:hlinkClick r:id="rId6"/>
              </a:rPr>
              <a:t>-https://ocw.mit.edu/courses/aeronautics-and-astronautics/16-885j- </a:t>
            </a:r>
            <a:r>
              <a:rPr spc="130" dirty="0">
                <a:hlinkClick r:id="rId6"/>
              </a:rPr>
              <a:t> </a:t>
            </a:r>
            <a:r>
              <a:rPr spc="160" dirty="0">
                <a:hlinkClick r:id="rId6"/>
              </a:rPr>
              <a:t>aircraft-systems-engineering-fall-2005/readings/sefguide_01_01.pdf</a:t>
            </a:r>
          </a:p>
          <a:p>
            <a:pPr marL="7757795">
              <a:lnSpc>
                <a:spcPct val="100000"/>
              </a:lnSpc>
              <a:spcBef>
                <a:spcPts val="50"/>
              </a:spcBef>
            </a:pPr>
            <a:endParaRPr sz="2950"/>
          </a:p>
          <a:p>
            <a:pPr marL="7770495">
              <a:lnSpc>
                <a:spcPct val="100000"/>
              </a:lnSpc>
            </a:pPr>
            <a:r>
              <a:rPr spc="140" dirty="0"/>
              <a:t>-</a:t>
            </a:r>
            <a:r>
              <a:rPr spc="140" dirty="0">
                <a:hlinkClick r:id="rId7"/>
              </a:rPr>
              <a:t>https://en.wikipedia.org/wiki/Project_management</a:t>
            </a:r>
          </a:p>
          <a:p>
            <a:pPr marL="7757795">
              <a:lnSpc>
                <a:spcPct val="100000"/>
              </a:lnSpc>
            </a:pPr>
            <a:endParaRPr sz="2500"/>
          </a:p>
          <a:p>
            <a:pPr marL="7757795">
              <a:lnSpc>
                <a:spcPct val="100000"/>
              </a:lnSpc>
              <a:spcBef>
                <a:spcPts val="50"/>
              </a:spcBef>
            </a:pPr>
            <a:endParaRPr sz="2700"/>
          </a:p>
          <a:p>
            <a:pPr marL="7770495" marR="908685">
              <a:lnSpc>
                <a:spcPct val="116500"/>
              </a:lnSpc>
              <a:spcBef>
                <a:spcPts val="5"/>
              </a:spcBef>
            </a:pPr>
            <a:r>
              <a:rPr spc="114" dirty="0">
                <a:hlinkClick r:id="rId8"/>
              </a:rPr>
              <a:t>-https://www.pmi.org/about/learn-about-pmi/who-are-project- </a:t>
            </a:r>
            <a:r>
              <a:rPr spc="-470" dirty="0">
                <a:hlinkClick r:id="rId8"/>
              </a:rPr>
              <a:t> </a:t>
            </a:r>
            <a:r>
              <a:rPr spc="220" dirty="0">
                <a:hlinkClick r:id="rId8"/>
              </a:rPr>
              <a:t>managers</a:t>
            </a:r>
          </a:p>
          <a:p>
            <a:pPr marL="7757795">
              <a:lnSpc>
                <a:spcPct val="100000"/>
              </a:lnSpc>
              <a:spcBef>
                <a:spcPts val="25"/>
              </a:spcBef>
            </a:pPr>
            <a:endParaRPr sz="2600"/>
          </a:p>
          <a:p>
            <a:pPr marL="7770495" marR="1030605">
              <a:lnSpc>
                <a:spcPct val="116500"/>
              </a:lnSpc>
            </a:pPr>
            <a:r>
              <a:rPr spc="114" dirty="0">
                <a:hlinkClick r:id="rId9"/>
              </a:rPr>
              <a:t>-https://www.pmi.org/about/learn-about-pmi/what-is-project- </a:t>
            </a:r>
            <a:r>
              <a:rPr spc="-470" dirty="0">
                <a:hlinkClick r:id="rId9"/>
              </a:rPr>
              <a:t> </a:t>
            </a:r>
            <a:r>
              <a:rPr spc="220" dirty="0">
                <a:hlinkClick r:id="rId9"/>
              </a:rPr>
              <a:t>management</a:t>
            </a:r>
          </a:p>
          <a:p>
            <a:pPr marL="7757795">
              <a:lnSpc>
                <a:spcPct val="100000"/>
              </a:lnSpc>
              <a:spcBef>
                <a:spcPts val="25"/>
              </a:spcBef>
            </a:pPr>
            <a:endParaRPr sz="2600"/>
          </a:p>
          <a:p>
            <a:pPr marL="7770495" marR="587375">
              <a:lnSpc>
                <a:spcPct val="116500"/>
              </a:lnSpc>
            </a:pPr>
            <a:r>
              <a:rPr spc="135" dirty="0">
                <a:hlinkClick r:id="rId10"/>
              </a:rPr>
              <a:t>-https://www.teamwork.com/project-management-guide/why-is- </a:t>
            </a:r>
            <a:r>
              <a:rPr spc="-470" dirty="0">
                <a:hlinkClick r:id="rId10"/>
              </a:rPr>
              <a:t> </a:t>
            </a:r>
            <a:r>
              <a:rPr spc="155" dirty="0">
                <a:hlinkClick r:id="rId10"/>
              </a:rPr>
              <a:t>project-management-important/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46906" y="1602435"/>
            <a:ext cx="4671060" cy="5487035"/>
            <a:chOff x="13146906" y="1602435"/>
            <a:chExt cx="4671060" cy="548703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46906" y="1602435"/>
              <a:ext cx="4093641" cy="54864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466099" y="1765566"/>
              <a:ext cx="2201545" cy="5323205"/>
            </a:xfrm>
            <a:custGeom>
              <a:avLst/>
              <a:gdLst/>
              <a:ahLst/>
              <a:cxnLst/>
              <a:rect l="l" t="t" r="r" b="b"/>
              <a:pathLst>
                <a:path w="2201544" h="5323205">
                  <a:moveTo>
                    <a:pt x="2201507" y="5322938"/>
                  </a:moveTo>
                  <a:lnTo>
                    <a:pt x="1253401" y="159092"/>
                  </a:lnTo>
                  <a:lnTo>
                    <a:pt x="1150632" y="159092"/>
                  </a:lnTo>
                  <a:lnTo>
                    <a:pt x="1141984" y="13868"/>
                  </a:lnTo>
                  <a:lnTo>
                    <a:pt x="1144447" y="0"/>
                  </a:lnTo>
                  <a:lnTo>
                    <a:pt x="1141158" y="0"/>
                  </a:lnTo>
                  <a:lnTo>
                    <a:pt x="945908" y="0"/>
                  </a:lnTo>
                  <a:lnTo>
                    <a:pt x="942619" y="0"/>
                  </a:lnTo>
                  <a:lnTo>
                    <a:pt x="943444" y="13868"/>
                  </a:lnTo>
                  <a:lnTo>
                    <a:pt x="0" y="5322938"/>
                  </a:lnTo>
                  <a:lnTo>
                    <a:pt x="198539" y="5322938"/>
                  </a:lnTo>
                  <a:lnTo>
                    <a:pt x="993317" y="850430"/>
                  </a:lnTo>
                  <a:lnTo>
                    <a:pt x="1259992" y="5322938"/>
                  </a:lnTo>
                  <a:lnTo>
                    <a:pt x="1458531" y="5322938"/>
                  </a:lnTo>
                  <a:lnTo>
                    <a:pt x="1212519" y="1197051"/>
                  </a:lnTo>
                  <a:lnTo>
                    <a:pt x="1970062" y="5322938"/>
                  </a:lnTo>
                  <a:lnTo>
                    <a:pt x="2201507" y="5322938"/>
                  </a:lnTo>
                  <a:close/>
                </a:path>
              </a:pathLst>
            </a:custGeom>
            <a:solidFill>
              <a:srgbClr val="FD8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085837" y="2199319"/>
              <a:ext cx="2731770" cy="3408045"/>
            </a:xfrm>
            <a:custGeom>
              <a:avLst/>
              <a:gdLst/>
              <a:ahLst/>
              <a:cxnLst/>
              <a:rect l="l" t="t" r="r" b="b"/>
              <a:pathLst>
                <a:path w="2731769" h="3408045">
                  <a:moveTo>
                    <a:pt x="2437349" y="3407575"/>
                  </a:moveTo>
                  <a:lnTo>
                    <a:pt x="0" y="3407575"/>
                  </a:lnTo>
                  <a:lnTo>
                    <a:pt x="296533" y="0"/>
                  </a:lnTo>
                  <a:lnTo>
                    <a:pt x="2731565" y="0"/>
                  </a:lnTo>
                  <a:lnTo>
                    <a:pt x="2731565" y="30782"/>
                  </a:lnTo>
                  <a:lnTo>
                    <a:pt x="2437349" y="3407575"/>
                  </a:lnTo>
                  <a:close/>
                </a:path>
              </a:pathLst>
            </a:custGeom>
            <a:solidFill>
              <a:srgbClr val="F1DA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286203" y="2531782"/>
              <a:ext cx="2286000" cy="2650490"/>
            </a:xfrm>
            <a:custGeom>
              <a:avLst/>
              <a:gdLst/>
              <a:ahLst/>
              <a:cxnLst/>
              <a:rect l="l" t="t" r="r" b="b"/>
              <a:pathLst>
                <a:path w="2286000" h="2650490">
                  <a:moveTo>
                    <a:pt x="2285974" y="168236"/>
                  </a:moveTo>
                  <a:lnTo>
                    <a:pt x="2283409" y="165671"/>
                  </a:lnTo>
                  <a:lnTo>
                    <a:pt x="2144738" y="165671"/>
                  </a:lnTo>
                  <a:lnTo>
                    <a:pt x="2156904" y="5854"/>
                  </a:lnTo>
                  <a:lnTo>
                    <a:pt x="2156904" y="2921"/>
                  </a:lnTo>
                  <a:lnTo>
                    <a:pt x="2154707" y="368"/>
                  </a:lnTo>
                  <a:lnTo>
                    <a:pt x="2151786" y="0"/>
                  </a:lnTo>
                  <a:lnTo>
                    <a:pt x="2148852" y="0"/>
                  </a:lnTo>
                  <a:lnTo>
                    <a:pt x="2146300" y="2197"/>
                  </a:lnTo>
                  <a:lnTo>
                    <a:pt x="2145931" y="5118"/>
                  </a:lnTo>
                  <a:lnTo>
                    <a:pt x="2133714" y="165671"/>
                  </a:lnTo>
                  <a:lnTo>
                    <a:pt x="2132876" y="165671"/>
                  </a:lnTo>
                  <a:lnTo>
                    <a:pt x="2132876" y="176644"/>
                  </a:lnTo>
                  <a:lnTo>
                    <a:pt x="2104275" y="552627"/>
                  </a:lnTo>
                  <a:lnTo>
                    <a:pt x="2103450" y="552627"/>
                  </a:lnTo>
                  <a:lnTo>
                    <a:pt x="2103450" y="563600"/>
                  </a:lnTo>
                  <a:lnTo>
                    <a:pt x="2074875" y="939215"/>
                  </a:lnTo>
                  <a:lnTo>
                    <a:pt x="2074037" y="939215"/>
                  </a:lnTo>
                  <a:lnTo>
                    <a:pt x="2074037" y="950188"/>
                  </a:lnTo>
                  <a:lnTo>
                    <a:pt x="2045449" y="1326159"/>
                  </a:lnTo>
                  <a:lnTo>
                    <a:pt x="2044611" y="1326159"/>
                  </a:lnTo>
                  <a:lnTo>
                    <a:pt x="2044611" y="1337132"/>
                  </a:lnTo>
                  <a:lnTo>
                    <a:pt x="2016036" y="1712747"/>
                  </a:lnTo>
                  <a:lnTo>
                    <a:pt x="2015210" y="1712747"/>
                  </a:lnTo>
                  <a:lnTo>
                    <a:pt x="2015210" y="1723720"/>
                  </a:lnTo>
                  <a:lnTo>
                    <a:pt x="1986635" y="2099335"/>
                  </a:lnTo>
                  <a:lnTo>
                    <a:pt x="1985797" y="2099335"/>
                  </a:lnTo>
                  <a:lnTo>
                    <a:pt x="1985797" y="2110308"/>
                  </a:lnTo>
                  <a:lnTo>
                    <a:pt x="1957209" y="2486279"/>
                  </a:lnTo>
                  <a:lnTo>
                    <a:pt x="1671332" y="2486279"/>
                  </a:lnTo>
                  <a:lnTo>
                    <a:pt x="1699933" y="2110308"/>
                  </a:lnTo>
                  <a:lnTo>
                    <a:pt x="1985797" y="2110308"/>
                  </a:lnTo>
                  <a:lnTo>
                    <a:pt x="1985797" y="2099335"/>
                  </a:lnTo>
                  <a:lnTo>
                    <a:pt x="1700758" y="2099335"/>
                  </a:lnTo>
                  <a:lnTo>
                    <a:pt x="1729333" y="1723720"/>
                  </a:lnTo>
                  <a:lnTo>
                    <a:pt x="2015210" y="1723720"/>
                  </a:lnTo>
                  <a:lnTo>
                    <a:pt x="2015210" y="1712747"/>
                  </a:lnTo>
                  <a:lnTo>
                    <a:pt x="1730171" y="1712747"/>
                  </a:lnTo>
                  <a:lnTo>
                    <a:pt x="1758734" y="1337132"/>
                  </a:lnTo>
                  <a:lnTo>
                    <a:pt x="2044611" y="1337132"/>
                  </a:lnTo>
                  <a:lnTo>
                    <a:pt x="2044611" y="1326159"/>
                  </a:lnTo>
                  <a:lnTo>
                    <a:pt x="1759572" y="1326159"/>
                  </a:lnTo>
                  <a:lnTo>
                    <a:pt x="1788172" y="950188"/>
                  </a:lnTo>
                  <a:lnTo>
                    <a:pt x="2074037" y="950188"/>
                  </a:lnTo>
                  <a:lnTo>
                    <a:pt x="2074037" y="939215"/>
                  </a:lnTo>
                  <a:lnTo>
                    <a:pt x="1788998" y="939215"/>
                  </a:lnTo>
                  <a:lnTo>
                    <a:pt x="1817573" y="563600"/>
                  </a:lnTo>
                  <a:lnTo>
                    <a:pt x="2103450" y="563600"/>
                  </a:lnTo>
                  <a:lnTo>
                    <a:pt x="2103450" y="552627"/>
                  </a:lnTo>
                  <a:lnTo>
                    <a:pt x="1818411" y="552627"/>
                  </a:lnTo>
                  <a:lnTo>
                    <a:pt x="1847011" y="176644"/>
                  </a:lnTo>
                  <a:lnTo>
                    <a:pt x="2132876" y="176644"/>
                  </a:lnTo>
                  <a:lnTo>
                    <a:pt x="2132876" y="165671"/>
                  </a:lnTo>
                  <a:lnTo>
                    <a:pt x="1847837" y="165671"/>
                  </a:lnTo>
                  <a:lnTo>
                    <a:pt x="1860003" y="5854"/>
                  </a:lnTo>
                  <a:lnTo>
                    <a:pt x="1860003" y="2921"/>
                  </a:lnTo>
                  <a:lnTo>
                    <a:pt x="1857806" y="368"/>
                  </a:lnTo>
                  <a:lnTo>
                    <a:pt x="1854885" y="0"/>
                  </a:lnTo>
                  <a:lnTo>
                    <a:pt x="1851964" y="0"/>
                  </a:lnTo>
                  <a:lnTo>
                    <a:pt x="1849399" y="2197"/>
                  </a:lnTo>
                  <a:lnTo>
                    <a:pt x="1849031" y="5118"/>
                  </a:lnTo>
                  <a:lnTo>
                    <a:pt x="1836813" y="165671"/>
                  </a:lnTo>
                  <a:lnTo>
                    <a:pt x="1835975" y="165671"/>
                  </a:lnTo>
                  <a:lnTo>
                    <a:pt x="1835975" y="176644"/>
                  </a:lnTo>
                  <a:lnTo>
                    <a:pt x="1807375" y="552627"/>
                  </a:lnTo>
                  <a:lnTo>
                    <a:pt x="1806549" y="552627"/>
                  </a:lnTo>
                  <a:lnTo>
                    <a:pt x="1806549" y="563600"/>
                  </a:lnTo>
                  <a:lnTo>
                    <a:pt x="1777974" y="939215"/>
                  </a:lnTo>
                  <a:lnTo>
                    <a:pt x="1777136" y="939215"/>
                  </a:lnTo>
                  <a:lnTo>
                    <a:pt x="1777136" y="950188"/>
                  </a:lnTo>
                  <a:lnTo>
                    <a:pt x="1748548" y="1326159"/>
                  </a:lnTo>
                  <a:lnTo>
                    <a:pt x="1747710" y="1326159"/>
                  </a:lnTo>
                  <a:lnTo>
                    <a:pt x="1747710" y="1337132"/>
                  </a:lnTo>
                  <a:lnTo>
                    <a:pt x="1719135" y="1712747"/>
                  </a:lnTo>
                  <a:lnTo>
                    <a:pt x="1718310" y="1712747"/>
                  </a:lnTo>
                  <a:lnTo>
                    <a:pt x="1718310" y="1723720"/>
                  </a:lnTo>
                  <a:lnTo>
                    <a:pt x="1689735" y="2099335"/>
                  </a:lnTo>
                  <a:lnTo>
                    <a:pt x="1688896" y="2099335"/>
                  </a:lnTo>
                  <a:lnTo>
                    <a:pt x="1688896" y="2110308"/>
                  </a:lnTo>
                  <a:lnTo>
                    <a:pt x="1660309" y="2486279"/>
                  </a:lnTo>
                  <a:lnTo>
                    <a:pt x="1374800" y="2486279"/>
                  </a:lnTo>
                  <a:lnTo>
                    <a:pt x="1403400" y="2110308"/>
                  </a:lnTo>
                  <a:lnTo>
                    <a:pt x="1688896" y="2110308"/>
                  </a:lnTo>
                  <a:lnTo>
                    <a:pt x="1688896" y="2099335"/>
                  </a:lnTo>
                  <a:lnTo>
                    <a:pt x="1404239" y="2099335"/>
                  </a:lnTo>
                  <a:lnTo>
                    <a:pt x="1432801" y="1723720"/>
                  </a:lnTo>
                  <a:lnTo>
                    <a:pt x="1718310" y="1723720"/>
                  </a:lnTo>
                  <a:lnTo>
                    <a:pt x="1718310" y="1712747"/>
                  </a:lnTo>
                  <a:lnTo>
                    <a:pt x="1433639" y="1712747"/>
                  </a:lnTo>
                  <a:lnTo>
                    <a:pt x="1462201" y="1337132"/>
                  </a:lnTo>
                  <a:lnTo>
                    <a:pt x="1747710" y="1337132"/>
                  </a:lnTo>
                  <a:lnTo>
                    <a:pt x="1747710" y="1326159"/>
                  </a:lnTo>
                  <a:lnTo>
                    <a:pt x="1463040" y="1326159"/>
                  </a:lnTo>
                  <a:lnTo>
                    <a:pt x="1491640" y="950188"/>
                  </a:lnTo>
                  <a:lnTo>
                    <a:pt x="1777136" y="950188"/>
                  </a:lnTo>
                  <a:lnTo>
                    <a:pt x="1777136" y="939215"/>
                  </a:lnTo>
                  <a:lnTo>
                    <a:pt x="1492478" y="939215"/>
                  </a:lnTo>
                  <a:lnTo>
                    <a:pt x="1521040" y="563600"/>
                  </a:lnTo>
                  <a:lnTo>
                    <a:pt x="1806549" y="563600"/>
                  </a:lnTo>
                  <a:lnTo>
                    <a:pt x="1806549" y="552627"/>
                  </a:lnTo>
                  <a:lnTo>
                    <a:pt x="1521879" y="552627"/>
                  </a:lnTo>
                  <a:lnTo>
                    <a:pt x="1550479" y="176644"/>
                  </a:lnTo>
                  <a:lnTo>
                    <a:pt x="1835975" y="176644"/>
                  </a:lnTo>
                  <a:lnTo>
                    <a:pt x="1835975" y="165671"/>
                  </a:lnTo>
                  <a:lnTo>
                    <a:pt x="1551305" y="165671"/>
                  </a:lnTo>
                  <a:lnTo>
                    <a:pt x="1563471" y="5854"/>
                  </a:lnTo>
                  <a:lnTo>
                    <a:pt x="1563471" y="2921"/>
                  </a:lnTo>
                  <a:lnTo>
                    <a:pt x="1561274" y="368"/>
                  </a:lnTo>
                  <a:lnTo>
                    <a:pt x="1558353" y="0"/>
                  </a:lnTo>
                  <a:lnTo>
                    <a:pt x="1555419" y="0"/>
                  </a:lnTo>
                  <a:lnTo>
                    <a:pt x="1552867" y="2197"/>
                  </a:lnTo>
                  <a:lnTo>
                    <a:pt x="1552498" y="5118"/>
                  </a:lnTo>
                  <a:lnTo>
                    <a:pt x="1540281" y="165671"/>
                  </a:lnTo>
                  <a:lnTo>
                    <a:pt x="1539443" y="165671"/>
                  </a:lnTo>
                  <a:lnTo>
                    <a:pt x="1539443" y="176644"/>
                  </a:lnTo>
                  <a:lnTo>
                    <a:pt x="1510842" y="552627"/>
                  </a:lnTo>
                  <a:lnTo>
                    <a:pt x="1510017" y="552627"/>
                  </a:lnTo>
                  <a:lnTo>
                    <a:pt x="1510017" y="563600"/>
                  </a:lnTo>
                  <a:lnTo>
                    <a:pt x="1481442" y="939215"/>
                  </a:lnTo>
                  <a:lnTo>
                    <a:pt x="1480604" y="939215"/>
                  </a:lnTo>
                  <a:lnTo>
                    <a:pt x="1480604" y="950188"/>
                  </a:lnTo>
                  <a:lnTo>
                    <a:pt x="1452016" y="1326159"/>
                  </a:lnTo>
                  <a:lnTo>
                    <a:pt x="1451178" y="1326159"/>
                  </a:lnTo>
                  <a:lnTo>
                    <a:pt x="1451178" y="1337132"/>
                  </a:lnTo>
                  <a:lnTo>
                    <a:pt x="1422603" y="1712747"/>
                  </a:lnTo>
                  <a:lnTo>
                    <a:pt x="1421777" y="1712747"/>
                  </a:lnTo>
                  <a:lnTo>
                    <a:pt x="1421777" y="1723720"/>
                  </a:lnTo>
                  <a:lnTo>
                    <a:pt x="1393202" y="2099335"/>
                  </a:lnTo>
                  <a:lnTo>
                    <a:pt x="1392364" y="2099335"/>
                  </a:lnTo>
                  <a:lnTo>
                    <a:pt x="1392364" y="2110308"/>
                  </a:lnTo>
                  <a:lnTo>
                    <a:pt x="1363776" y="2486279"/>
                  </a:lnTo>
                  <a:lnTo>
                    <a:pt x="1077899" y="2486279"/>
                  </a:lnTo>
                  <a:lnTo>
                    <a:pt x="1106500" y="2110308"/>
                  </a:lnTo>
                  <a:lnTo>
                    <a:pt x="1392364" y="2110308"/>
                  </a:lnTo>
                  <a:lnTo>
                    <a:pt x="1392364" y="2099335"/>
                  </a:lnTo>
                  <a:lnTo>
                    <a:pt x="1107325" y="2099335"/>
                  </a:lnTo>
                  <a:lnTo>
                    <a:pt x="1135900" y="1723720"/>
                  </a:lnTo>
                  <a:lnTo>
                    <a:pt x="1421777" y="1723720"/>
                  </a:lnTo>
                  <a:lnTo>
                    <a:pt x="1421777" y="1712747"/>
                  </a:lnTo>
                  <a:lnTo>
                    <a:pt x="1136738" y="1712747"/>
                  </a:lnTo>
                  <a:lnTo>
                    <a:pt x="1165301" y="1337132"/>
                  </a:lnTo>
                  <a:lnTo>
                    <a:pt x="1451178" y="1337132"/>
                  </a:lnTo>
                  <a:lnTo>
                    <a:pt x="1451178" y="1326159"/>
                  </a:lnTo>
                  <a:lnTo>
                    <a:pt x="1166139" y="1326159"/>
                  </a:lnTo>
                  <a:lnTo>
                    <a:pt x="1194739" y="950188"/>
                  </a:lnTo>
                  <a:lnTo>
                    <a:pt x="1480604" y="950188"/>
                  </a:lnTo>
                  <a:lnTo>
                    <a:pt x="1480604" y="939215"/>
                  </a:lnTo>
                  <a:lnTo>
                    <a:pt x="1195565" y="939215"/>
                  </a:lnTo>
                  <a:lnTo>
                    <a:pt x="1224140" y="563600"/>
                  </a:lnTo>
                  <a:lnTo>
                    <a:pt x="1510017" y="563600"/>
                  </a:lnTo>
                  <a:lnTo>
                    <a:pt x="1510017" y="552627"/>
                  </a:lnTo>
                  <a:lnTo>
                    <a:pt x="1224978" y="552627"/>
                  </a:lnTo>
                  <a:lnTo>
                    <a:pt x="1253578" y="176644"/>
                  </a:lnTo>
                  <a:lnTo>
                    <a:pt x="1539443" y="176644"/>
                  </a:lnTo>
                  <a:lnTo>
                    <a:pt x="1539443" y="165671"/>
                  </a:lnTo>
                  <a:lnTo>
                    <a:pt x="1254404" y="165671"/>
                  </a:lnTo>
                  <a:lnTo>
                    <a:pt x="1266571" y="5854"/>
                  </a:lnTo>
                  <a:lnTo>
                    <a:pt x="1266571" y="2921"/>
                  </a:lnTo>
                  <a:lnTo>
                    <a:pt x="1264373" y="368"/>
                  </a:lnTo>
                  <a:lnTo>
                    <a:pt x="1261452" y="0"/>
                  </a:lnTo>
                  <a:lnTo>
                    <a:pt x="1258531" y="0"/>
                  </a:lnTo>
                  <a:lnTo>
                    <a:pt x="1255966" y="2197"/>
                  </a:lnTo>
                  <a:lnTo>
                    <a:pt x="1255598" y="5118"/>
                  </a:lnTo>
                  <a:lnTo>
                    <a:pt x="1243380" y="165671"/>
                  </a:lnTo>
                  <a:lnTo>
                    <a:pt x="1242542" y="165671"/>
                  </a:lnTo>
                  <a:lnTo>
                    <a:pt x="1242542" y="176644"/>
                  </a:lnTo>
                  <a:lnTo>
                    <a:pt x="1213942" y="552627"/>
                  </a:lnTo>
                  <a:lnTo>
                    <a:pt x="1213116" y="552627"/>
                  </a:lnTo>
                  <a:lnTo>
                    <a:pt x="1213116" y="563600"/>
                  </a:lnTo>
                  <a:lnTo>
                    <a:pt x="1184541" y="939215"/>
                  </a:lnTo>
                  <a:lnTo>
                    <a:pt x="1183703" y="939215"/>
                  </a:lnTo>
                  <a:lnTo>
                    <a:pt x="1183703" y="950188"/>
                  </a:lnTo>
                  <a:lnTo>
                    <a:pt x="1155115" y="1326159"/>
                  </a:lnTo>
                  <a:lnTo>
                    <a:pt x="1154277" y="1326159"/>
                  </a:lnTo>
                  <a:lnTo>
                    <a:pt x="1154277" y="1337132"/>
                  </a:lnTo>
                  <a:lnTo>
                    <a:pt x="1125702" y="1712747"/>
                  </a:lnTo>
                  <a:lnTo>
                    <a:pt x="1124877" y="1712747"/>
                  </a:lnTo>
                  <a:lnTo>
                    <a:pt x="1124877" y="1723720"/>
                  </a:lnTo>
                  <a:lnTo>
                    <a:pt x="1096302" y="2099335"/>
                  </a:lnTo>
                  <a:lnTo>
                    <a:pt x="1095463" y="2099335"/>
                  </a:lnTo>
                  <a:lnTo>
                    <a:pt x="1095463" y="2110308"/>
                  </a:lnTo>
                  <a:lnTo>
                    <a:pt x="1066876" y="2486279"/>
                  </a:lnTo>
                  <a:lnTo>
                    <a:pt x="781367" y="2486279"/>
                  </a:lnTo>
                  <a:lnTo>
                    <a:pt x="809967" y="2110308"/>
                  </a:lnTo>
                  <a:lnTo>
                    <a:pt x="1095463" y="2110308"/>
                  </a:lnTo>
                  <a:lnTo>
                    <a:pt x="1095463" y="2099335"/>
                  </a:lnTo>
                  <a:lnTo>
                    <a:pt x="810806" y="2099335"/>
                  </a:lnTo>
                  <a:lnTo>
                    <a:pt x="839368" y="1723720"/>
                  </a:lnTo>
                  <a:lnTo>
                    <a:pt x="1124877" y="1723720"/>
                  </a:lnTo>
                  <a:lnTo>
                    <a:pt x="1124877" y="1712747"/>
                  </a:lnTo>
                  <a:lnTo>
                    <a:pt x="840206" y="1712747"/>
                  </a:lnTo>
                  <a:lnTo>
                    <a:pt x="868768" y="1337132"/>
                  </a:lnTo>
                  <a:lnTo>
                    <a:pt x="1154277" y="1337132"/>
                  </a:lnTo>
                  <a:lnTo>
                    <a:pt x="1154277" y="1326159"/>
                  </a:lnTo>
                  <a:lnTo>
                    <a:pt x="869607" y="1326159"/>
                  </a:lnTo>
                  <a:lnTo>
                    <a:pt x="898207" y="950188"/>
                  </a:lnTo>
                  <a:lnTo>
                    <a:pt x="1183703" y="950188"/>
                  </a:lnTo>
                  <a:lnTo>
                    <a:pt x="1183703" y="939215"/>
                  </a:lnTo>
                  <a:lnTo>
                    <a:pt x="899045" y="939215"/>
                  </a:lnTo>
                  <a:lnTo>
                    <a:pt x="927608" y="563600"/>
                  </a:lnTo>
                  <a:lnTo>
                    <a:pt x="1213116" y="563600"/>
                  </a:lnTo>
                  <a:lnTo>
                    <a:pt x="1213116" y="552627"/>
                  </a:lnTo>
                  <a:lnTo>
                    <a:pt x="928446" y="552627"/>
                  </a:lnTo>
                  <a:lnTo>
                    <a:pt x="957046" y="176644"/>
                  </a:lnTo>
                  <a:lnTo>
                    <a:pt x="1242542" y="176644"/>
                  </a:lnTo>
                  <a:lnTo>
                    <a:pt x="1242542" y="165671"/>
                  </a:lnTo>
                  <a:lnTo>
                    <a:pt x="957872" y="165671"/>
                  </a:lnTo>
                  <a:lnTo>
                    <a:pt x="970038" y="5854"/>
                  </a:lnTo>
                  <a:lnTo>
                    <a:pt x="970038" y="2921"/>
                  </a:lnTo>
                  <a:lnTo>
                    <a:pt x="967841" y="368"/>
                  </a:lnTo>
                  <a:lnTo>
                    <a:pt x="964920" y="0"/>
                  </a:lnTo>
                  <a:lnTo>
                    <a:pt x="961999" y="0"/>
                  </a:lnTo>
                  <a:lnTo>
                    <a:pt x="959434" y="2197"/>
                  </a:lnTo>
                  <a:lnTo>
                    <a:pt x="959065" y="5118"/>
                  </a:lnTo>
                  <a:lnTo>
                    <a:pt x="946848" y="165671"/>
                  </a:lnTo>
                  <a:lnTo>
                    <a:pt x="946010" y="165671"/>
                  </a:lnTo>
                  <a:lnTo>
                    <a:pt x="946010" y="176644"/>
                  </a:lnTo>
                  <a:lnTo>
                    <a:pt x="917409" y="552627"/>
                  </a:lnTo>
                  <a:lnTo>
                    <a:pt x="916584" y="552627"/>
                  </a:lnTo>
                  <a:lnTo>
                    <a:pt x="916584" y="563600"/>
                  </a:lnTo>
                  <a:lnTo>
                    <a:pt x="888009" y="939215"/>
                  </a:lnTo>
                  <a:lnTo>
                    <a:pt x="887171" y="939215"/>
                  </a:lnTo>
                  <a:lnTo>
                    <a:pt x="887171" y="950188"/>
                  </a:lnTo>
                  <a:lnTo>
                    <a:pt x="858583" y="1326159"/>
                  </a:lnTo>
                  <a:lnTo>
                    <a:pt x="857745" y="1326159"/>
                  </a:lnTo>
                  <a:lnTo>
                    <a:pt x="857745" y="1337132"/>
                  </a:lnTo>
                  <a:lnTo>
                    <a:pt x="829170" y="1712747"/>
                  </a:lnTo>
                  <a:lnTo>
                    <a:pt x="828344" y="1712747"/>
                  </a:lnTo>
                  <a:lnTo>
                    <a:pt x="828344" y="1723720"/>
                  </a:lnTo>
                  <a:lnTo>
                    <a:pt x="799769" y="2099335"/>
                  </a:lnTo>
                  <a:lnTo>
                    <a:pt x="798931" y="2099335"/>
                  </a:lnTo>
                  <a:lnTo>
                    <a:pt x="798931" y="2110308"/>
                  </a:lnTo>
                  <a:lnTo>
                    <a:pt x="770343" y="2486279"/>
                  </a:lnTo>
                  <a:lnTo>
                    <a:pt x="484479" y="2486279"/>
                  </a:lnTo>
                  <a:lnTo>
                    <a:pt x="513067" y="2110308"/>
                  </a:lnTo>
                  <a:lnTo>
                    <a:pt x="798931" y="2110308"/>
                  </a:lnTo>
                  <a:lnTo>
                    <a:pt x="798931" y="2099335"/>
                  </a:lnTo>
                  <a:lnTo>
                    <a:pt x="513905" y="2099335"/>
                  </a:lnTo>
                  <a:lnTo>
                    <a:pt x="542480" y="1723720"/>
                  </a:lnTo>
                  <a:lnTo>
                    <a:pt x="828344" y="1723720"/>
                  </a:lnTo>
                  <a:lnTo>
                    <a:pt x="828344" y="1712747"/>
                  </a:lnTo>
                  <a:lnTo>
                    <a:pt x="543306" y="1712747"/>
                  </a:lnTo>
                  <a:lnTo>
                    <a:pt x="571881" y="1337132"/>
                  </a:lnTo>
                  <a:lnTo>
                    <a:pt x="857745" y="1337132"/>
                  </a:lnTo>
                  <a:lnTo>
                    <a:pt x="857745" y="1326159"/>
                  </a:lnTo>
                  <a:lnTo>
                    <a:pt x="572706" y="1326159"/>
                  </a:lnTo>
                  <a:lnTo>
                    <a:pt x="601306" y="950188"/>
                  </a:lnTo>
                  <a:lnTo>
                    <a:pt x="887171" y="950188"/>
                  </a:lnTo>
                  <a:lnTo>
                    <a:pt x="887171" y="939215"/>
                  </a:lnTo>
                  <a:lnTo>
                    <a:pt x="602145" y="939215"/>
                  </a:lnTo>
                  <a:lnTo>
                    <a:pt x="630707" y="563600"/>
                  </a:lnTo>
                  <a:lnTo>
                    <a:pt x="916584" y="563600"/>
                  </a:lnTo>
                  <a:lnTo>
                    <a:pt x="916584" y="552627"/>
                  </a:lnTo>
                  <a:lnTo>
                    <a:pt x="631545" y="552627"/>
                  </a:lnTo>
                  <a:lnTo>
                    <a:pt x="660146" y="176644"/>
                  </a:lnTo>
                  <a:lnTo>
                    <a:pt x="946010" y="176644"/>
                  </a:lnTo>
                  <a:lnTo>
                    <a:pt x="946010" y="165671"/>
                  </a:lnTo>
                  <a:lnTo>
                    <a:pt x="660971" y="165671"/>
                  </a:lnTo>
                  <a:lnTo>
                    <a:pt x="673138" y="5854"/>
                  </a:lnTo>
                  <a:lnTo>
                    <a:pt x="673138" y="2921"/>
                  </a:lnTo>
                  <a:lnTo>
                    <a:pt x="670941" y="368"/>
                  </a:lnTo>
                  <a:lnTo>
                    <a:pt x="668020" y="0"/>
                  </a:lnTo>
                  <a:lnTo>
                    <a:pt x="665099" y="0"/>
                  </a:lnTo>
                  <a:lnTo>
                    <a:pt x="662533" y="2197"/>
                  </a:lnTo>
                  <a:lnTo>
                    <a:pt x="662165" y="5118"/>
                  </a:lnTo>
                  <a:lnTo>
                    <a:pt x="649947" y="165671"/>
                  </a:lnTo>
                  <a:lnTo>
                    <a:pt x="179158" y="165671"/>
                  </a:lnTo>
                  <a:lnTo>
                    <a:pt x="176606" y="168236"/>
                  </a:lnTo>
                  <a:lnTo>
                    <a:pt x="176606" y="174091"/>
                  </a:lnTo>
                  <a:lnTo>
                    <a:pt x="179158" y="176644"/>
                  </a:lnTo>
                  <a:lnTo>
                    <a:pt x="649109" y="176644"/>
                  </a:lnTo>
                  <a:lnTo>
                    <a:pt x="620509" y="552627"/>
                  </a:lnTo>
                  <a:lnTo>
                    <a:pt x="149542" y="552627"/>
                  </a:lnTo>
                  <a:lnTo>
                    <a:pt x="146989" y="555193"/>
                  </a:lnTo>
                  <a:lnTo>
                    <a:pt x="146989" y="561035"/>
                  </a:lnTo>
                  <a:lnTo>
                    <a:pt x="149542" y="563600"/>
                  </a:lnTo>
                  <a:lnTo>
                    <a:pt x="619683" y="563600"/>
                  </a:lnTo>
                  <a:lnTo>
                    <a:pt x="591108" y="939215"/>
                  </a:lnTo>
                  <a:lnTo>
                    <a:pt x="120294" y="939215"/>
                  </a:lnTo>
                  <a:lnTo>
                    <a:pt x="117729" y="941768"/>
                  </a:lnTo>
                  <a:lnTo>
                    <a:pt x="117729" y="947623"/>
                  </a:lnTo>
                  <a:lnTo>
                    <a:pt x="120294" y="950188"/>
                  </a:lnTo>
                  <a:lnTo>
                    <a:pt x="590270" y="950188"/>
                  </a:lnTo>
                  <a:lnTo>
                    <a:pt x="561682" y="1326159"/>
                  </a:lnTo>
                  <a:lnTo>
                    <a:pt x="90678" y="1326159"/>
                  </a:lnTo>
                  <a:lnTo>
                    <a:pt x="88112" y="1328724"/>
                  </a:lnTo>
                  <a:lnTo>
                    <a:pt x="88112" y="1334579"/>
                  </a:lnTo>
                  <a:lnTo>
                    <a:pt x="90678" y="1337132"/>
                  </a:lnTo>
                  <a:lnTo>
                    <a:pt x="560844" y="1337132"/>
                  </a:lnTo>
                  <a:lnTo>
                    <a:pt x="532269" y="1712747"/>
                  </a:lnTo>
                  <a:lnTo>
                    <a:pt x="61429" y="1712747"/>
                  </a:lnTo>
                  <a:lnTo>
                    <a:pt x="58864" y="1715312"/>
                  </a:lnTo>
                  <a:lnTo>
                    <a:pt x="58864" y="1721154"/>
                  </a:lnTo>
                  <a:lnTo>
                    <a:pt x="61429" y="1723720"/>
                  </a:lnTo>
                  <a:lnTo>
                    <a:pt x="531444" y="1723720"/>
                  </a:lnTo>
                  <a:lnTo>
                    <a:pt x="502869" y="2099335"/>
                  </a:lnTo>
                  <a:lnTo>
                    <a:pt x="31813" y="2099335"/>
                  </a:lnTo>
                  <a:lnTo>
                    <a:pt x="29248" y="2101888"/>
                  </a:lnTo>
                  <a:lnTo>
                    <a:pt x="29248" y="2107742"/>
                  </a:lnTo>
                  <a:lnTo>
                    <a:pt x="31813" y="2110308"/>
                  </a:lnTo>
                  <a:lnTo>
                    <a:pt x="502031" y="2110308"/>
                  </a:lnTo>
                  <a:lnTo>
                    <a:pt x="473443" y="2486279"/>
                  </a:lnTo>
                  <a:lnTo>
                    <a:pt x="2552" y="2486279"/>
                  </a:lnTo>
                  <a:lnTo>
                    <a:pt x="0" y="2488844"/>
                  </a:lnTo>
                  <a:lnTo>
                    <a:pt x="0" y="2494699"/>
                  </a:lnTo>
                  <a:lnTo>
                    <a:pt x="2552" y="2497251"/>
                  </a:lnTo>
                  <a:lnTo>
                    <a:pt x="472605" y="2497251"/>
                  </a:lnTo>
                  <a:lnTo>
                    <a:pt x="461429" y="2644279"/>
                  </a:lnTo>
                  <a:lnTo>
                    <a:pt x="461429" y="2647200"/>
                  </a:lnTo>
                  <a:lnTo>
                    <a:pt x="463626" y="2649766"/>
                  </a:lnTo>
                  <a:lnTo>
                    <a:pt x="466547" y="2650134"/>
                  </a:lnTo>
                  <a:lnTo>
                    <a:pt x="469849" y="2650134"/>
                  </a:lnTo>
                  <a:lnTo>
                    <a:pt x="472401" y="2647937"/>
                  </a:lnTo>
                  <a:lnTo>
                    <a:pt x="472465" y="2644279"/>
                  </a:lnTo>
                  <a:lnTo>
                    <a:pt x="483641" y="2497251"/>
                  </a:lnTo>
                  <a:lnTo>
                    <a:pt x="769505" y="2497251"/>
                  </a:lnTo>
                  <a:lnTo>
                    <a:pt x="758329" y="2644279"/>
                  </a:lnTo>
                  <a:lnTo>
                    <a:pt x="758329" y="2647200"/>
                  </a:lnTo>
                  <a:lnTo>
                    <a:pt x="760526" y="2649766"/>
                  </a:lnTo>
                  <a:lnTo>
                    <a:pt x="763447" y="2650134"/>
                  </a:lnTo>
                  <a:lnTo>
                    <a:pt x="766737" y="2650134"/>
                  </a:lnTo>
                  <a:lnTo>
                    <a:pt x="768934" y="2647937"/>
                  </a:lnTo>
                  <a:lnTo>
                    <a:pt x="769302" y="2645016"/>
                  </a:lnTo>
                  <a:lnTo>
                    <a:pt x="780529" y="2497251"/>
                  </a:lnTo>
                  <a:lnTo>
                    <a:pt x="1066038" y="2497251"/>
                  </a:lnTo>
                  <a:lnTo>
                    <a:pt x="1054862" y="2644279"/>
                  </a:lnTo>
                  <a:lnTo>
                    <a:pt x="1054862" y="2647200"/>
                  </a:lnTo>
                  <a:lnTo>
                    <a:pt x="1057059" y="2649766"/>
                  </a:lnTo>
                  <a:lnTo>
                    <a:pt x="1059980" y="2650134"/>
                  </a:lnTo>
                  <a:lnTo>
                    <a:pt x="1063282" y="2650134"/>
                  </a:lnTo>
                  <a:lnTo>
                    <a:pt x="1065834" y="2647937"/>
                  </a:lnTo>
                  <a:lnTo>
                    <a:pt x="1065885" y="2644279"/>
                  </a:lnTo>
                  <a:lnTo>
                    <a:pt x="1077061" y="2497251"/>
                  </a:lnTo>
                  <a:lnTo>
                    <a:pt x="1362938" y="2497251"/>
                  </a:lnTo>
                  <a:lnTo>
                    <a:pt x="1351762" y="2644279"/>
                  </a:lnTo>
                  <a:lnTo>
                    <a:pt x="1351762" y="2647200"/>
                  </a:lnTo>
                  <a:lnTo>
                    <a:pt x="1353959" y="2649766"/>
                  </a:lnTo>
                  <a:lnTo>
                    <a:pt x="1356880" y="2650134"/>
                  </a:lnTo>
                  <a:lnTo>
                    <a:pt x="1360170" y="2650134"/>
                  </a:lnTo>
                  <a:lnTo>
                    <a:pt x="1362367" y="2647937"/>
                  </a:lnTo>
                  <a:lnTo>
                    <a:pt x="1362735" y="2645016"/>
                  </a:lnTo>
                  <a:lnTo>
                    <a:pt x="1373962" y="2497251"/>
                  </a:lnTo>
                  <a:lnTo>
                    <a:pt x="1659470" y="2497251"/>
                  </a:lnTo>
                  <a:lnTo>
                    <a:pt x="1648294" y="2644279"/>
                  </a:lnTo>
                  <a:lnTo>
                    <a:pt x="1648294" y="2647200"/>
                  </a:lnTo>
                  <a:lnTo>
                    <a:pt x="1650492" y="2649766"/>
                  </a:lnTo>
                  <a:lnTo>
                    <a:pt x="1653413" y="2650134"/>
                  </a:lnTo>
                  <a:lnTo>
                    <a:pt x="1656702" y="2650134"/>
                  </a:lnTo>
                  <a:lnTo>
                    <a:pt x="1659267" y="2647937"/>
                  </a:lnTo>
                  <a:lnTo>
                    <a:pt x="1659318" y="2644279"/>
                  </a:lnTo>
                  <a:lnTo>
                    <a:pt x="1670494" y="2497251"/>
                  </a:lnTo>
                  <a:lnTo>
                    <a:pt x="1956371" y="2497251"/>
                  </a:lnTo>
                  <a:lnTo>
                    <a:pt x="1945195" y="2644279"/>
                  </a:lnTo>
                  <a:lnTo>
                    <a:pt x="1945195" y="2647200"/>
                  </a:lnTo>
                  <a:lnTo>
                    <a:pt x="1947392" y="2649766"/>
                  </a:lnTo>
                  <a:lnTo>
                    <a:pt x="1950313" y="2650134"/>
                  </a:lnTo>
                  <a:lnTo>
                    <a:pt x="1953602" y="2650134"/>
                  </a:lnTo>
                  <a:lnTo>
                    <a:pt x="1955800" y="2647937"/>
                  </a:lnTo>
                  <a:lnTo>
                    <a:pt x="1956168" y="2645016"/>
                  </a:lnTo>
                  <a:lnTo>
                    <a:pt x="1967395" y="2497251"/>
                  </a:lnTo>
                  <a:lnTo>
                    <a:pt x="2103882" y="2497251"/>
                  </a:lnTo>
                  <a:lnTo>
                    <a:pt x="2106815" y="2497251"/>
                  </a:lnTo>
                  <a:lnTo>
                    <a:pt x="2109368" y="2494699"/>
                  </a:lnTo>
                  <a:lnTo>
                    <a:pt x="2109368" y="2488844"/>
                  </a:lnTo>
                  <a:lnTo>
                    <a:pt x="2106815" y="2486279"/>
                  </a:lnTo>
                  <a:lnTo>
                    <a:pt x="1968233" y="2486279"/>
                  </a:lnTo>
                  <a:lnTo>
                    <a:pt x="1996833" y="2110308"/>
                  </a:lnTo>
                  <a:lnTo>
                    <a:pt x="2133498" y="2110308"/>
                  </a:lnTo>
                  <a:lnTo>
                    <a:pt x="2136432" y="2110308"/>
                  </a:lnTo>
                  <a:lnTo>
                    <a:pt x="2138616" y="2108111"/>
                  </a:lnTo>
                  <a:lnTo>
                    <a:pt x="2138616" y="2101888"/>
                  </a:lnTo>
                  <a:lnTo>
                    <a:pt x="2136063" y="2099335"/>
                  </a:lnTo>
                  <a:lnTo>
                    <a:pt x="1997671" y="2099335"/>
                  </a:lnTo>
                  <a:lnTo>
                    <a:pt x="2026234" y="1723720"/>
                  </a:lnTo>
                  <a:lnTo>
                    <a:pt x="2162746" y="1723720"/>
                  </a:lnTo>
                  <a:lnTo>
                    <a:pt x="2165680" y="1723720"/>
                  </a:lnTo>
                  <a:lnTo>
                    <a:pt x="2168233" y="1721154"/>
                  </a:lnTo>
                  <a:lnTo>
                    <a:pt x="2168233" y="1715312"/>
                  </a:lnTo>
                  <a:lnTo>
                    <a:pt x="2165680" y="1712747"/>
                  </a:lnTo>
                  <a:lnTo>
                    <a:pt x="2027072" y="1712747"/>
                  </a:lnTo>
                  <a:lnTo>
                    <a:pt x="2055634" y="1337132"/>
                  </a:lnTo>
                  <a:lnTo>
                    <a:pt x="2192007" y="1337132"/>
                  </a:lnTo>
                  <a:lnTo>
                    <a:pt x="2195296" y="1337132"/>
                  </a:lnTo>
                  <a:lnTo>
                    <a:pt x="2197493" y="1334579"/>
                  </a:lnTo>
                  <a:lnTo>
                    <a:pt x="2197493" y="1328724"/>
                  </a:lnTo>
                  <a:lnTo>
                    <a:pt x="2194928" y="1326159"/>
                  </a:lnTo>
                  <a:lnTo>
                    <a:pt x="2056472" y="1326159"/>
                  </a:lnTo>
                  <a:lnTo>
                    <a:pt x="2085073" y="950188"/>
                  </a:lnTo>
                  <a:lnTo>
                    <a:pt x="2221623" y="950188"/>
                  </a:lnTo>
                  <a:lnTo>
                    <a:pt x="2224544" y="950188"/>
                  </a:lnTo>
                  <a:lnTo>
                    <a:pt x="2227110" y="947623"/>
                  </a:lnTo>
                  <a:lnTo>
                    <a:pt x="2227110" y="941768"/>
                  </a:lnTo>
                  <a:lnTo>
                    <a:pt x="2224544" y="939215"/>
                  </a:lnTo>
                  <a:lnTo>
                    <a:pt x="2085911" y="939215"/>
                  </a:lnTo>
                  <a:lnTo>
                    <a:pt x="2114473" y="563600"/>
                  </a:lnTo>
                  <a:lnTo>
                    <a:pt x="2250871" y="563600"/>
                  </a:lnTo>
                  <a:lnTo>
                    <a:pt x="2253792" y="563600"/>
                  </a:lnTo>
                  <a:lnTo>
                    <a:pt x="2256358" y="561035"/>
                  </a:lnTo>
                  <a:lnTo>
                    <a:pt x="2256358" y="555193"/>
                  </a:lnTo>
                  <a:lnTo>
                    <a:pt x="2253792" y="552627"/>
                  </a:lnTo>
                  <a:lnTo>
                    <a:pt x="2115312" y="552627"/>
                  </a:lnTo>
                  <a:lnTo>
                    <a:pt x="2143912" y="176644"/>
                  </a:lnTo>
                  <a:lnTo>
                    <a:pt x="2280488" y="176644"/>
                  </a:lnTo>
                  <a:lnTo>
                    <a:pt x="2283409" y="176644"/>
                  </a:lnTo>
                  <a:lnTo>
                    <a:pt x="2285974" y="174459"/>
                  </a:lnTo>
                  <a:lnTo>
                    <a:pt x="2285974" y="168236"/>
                  </a:lnTo>
                  <a:close/>
                </a:path>
              </a:pathLst>
            </a:custGeom>
            <a:solidFill>
              <a:srgbClr val="131623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9943" y="2768041"/>
              <a:ext cx="549910" cy="2408555"/>
            </a:xfrm>
            <a:custGeom>
              <a:avLst/>
              <a:gdLst/>
              <a:ahLst/>
              <a:cxnLst/>
              <a:rect l="l" t="t" r="r" b="b"/>
              <a:pathLst>
                <a:path w="549909" h="2408554">
                  <a:moveTo>
                    <a:pt x="366735" y="2408380"/>
                  </a:moveTo>
                  <a:lnTo>
                    <a:pt x="0" y="2408380"/>
                  </a:lnTo>
                  <a:lnTo>
                    <a:pt x="183185" y="0"/>
                  </a:lnTo>
                  <a:lnTo>
                    <a:pt x="549555" y="0"/>
                  </a:lnTo>
                  <a:lnTo>
                    <a:pt x="366735" y="2408380"/>
                  </a:lnTo>
                  <a:close/>
                </a:path>
              </a:pathLst>
            </a:custGeom>
            <a:solidFill>
              <a:srgbClr val="90D4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163375" y="3703231"/>
              <a:ext cx="478790" cy="1473200"/>
            </a:xfrm>
            <a:custGeom>
              <a:avLst/>
              <a:gdLst/>
              <a:ahLst/>
              <a:cxnLst/>
              <a:rect l="l" t="t" r="r" b="b"/>
              <a:pathLst>
                <a:path w="478790" h="1473200">
                  <a:moveTo>
                    <a:pt x="366735" y="1473190"/>
                  </a:moveTo>
                  <a:lnTo>
                    <a:pt x="0" y="1473190"/>
                  </a:lnTo>
                  <a:lnTo>
                    <a:pt x="111885" y="0"/>
                  </a:lnTo>
                  <a:lnTo>
                    <a:pt x="478621" y="0"/>
                  </a:lnTo>
                  <a:lnTo>
                    <a:pt x="366735" y="1473190"/>
                  </a:lnTo>
                  <a:close/>
                </a:path>
              </a:pathLst>
            </a:custGeom>
            <a:solidFill>
              <a:srgbClr val="FD8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756807" y="4673166"/>
              <a:ext cx="405130" cy="503555"/>
            </a:xfrm>
            <a:custGeom>
              <a:avLst/>
              <a:gdLst/>
              <a:ahLst/>
              <a:cxnLst/>
              <a:rect l="l" t="t" r="r" b="b"/>
              <a:pathLst>
                <a:path w="405130" h="503554">
                  <a:moveTo>
                    <a:pt x="366735" y="503254"/>
                  </a:moveTo>
                  <a:lnTo>
                    <a:pt x="0" y="503254"/>
                  </a:lnTo>
                  <a:lnTo>
                    <a:pt x="38392" y="0"/>
                  </a:lnTo>
                  <a:lnTo>
                    <a:pt x="404762" y="0"/>
                  </a:lnTo>
                  <a:lnTo>
                    <a:pt x="366735" y="503254"/>
                  </a:lnTo>
                  <a:close/>
                </a:path>
              </a:pathLst>
            </a:custGeom>
            <a:solidFill>
              <a:srgbClr val="FA87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51111" y="2531774"/>
              <a:ext cx="212090" cy="2650490"/>
            </a:xfrm>
            <a:custGeom>
              <a:avLst/>
              <a:gdLst/>
              <a:ahLst/>
              <a:cxnLst/>
              <a:rect l="l" t="t" r="r" b="b"/>
              <a:pathLst>
                <a:path w="212090" h="2650490">
                  <a:moveTo>
                    <a:pt x="8044" y="2650132"/>
                  </a:moveTo>
                  <a:lnTo>
                    <a:pt x="5119" y="2650132"/>
                  </a:lnTo>
                  <a:lnTo>
                    <a:pt x="2193" y="2649767"/>
                  </a:lnTo>
                  <a:lnTo>
                    <a:pt x="0" y="2647207"/>
                  </a:lnTo>
                  <a:lnTo>
                    <a:pt x="0" y="2644281"/>
                  </a:lnTo>
                  <a:lnTo>
                    <a:pt x="200735" y="5120"/>
                  </a:lnTo>
                  <a:lnTo>
                    <a:pt x="201101" y="2194"/>
                  </a:lnTo>
                  <a:lnTo>
                    <a:pt x="203660" y="0"/>
                  </a:lnTo>
                  <a:lnTo>
                    <a:pt x="206585" y="0"/>
                  </a:lnTo>
                  <a:lnTo>
                    <a:pt x="209511" y="365"/>
                  </a:lnTo>
                  <a:lnTo>
                    <a:pt x="211705" y="2925"/>
                  </a:lnTo>
                  <a:lnTo>
                    <a:pt x="211705" y="5851"/>
                  </a:lnTo>
                  <a:lnTo>
                    <a:pt x="10969" y="2645012"/>
                  </a:lnTo>
                  <a:lnTo>
                    <a:pt x="10603" y="2647938"/>
                  </a:lnTo>
                  <a:lnTo>
                    <a:pt x="8044" y="2650132"/>
                  </a:lnTo>
                  <a:close/>
                </a:path>
              </a:pathLst>
            </a:custGeom>
            <a:solidFill>
              <a:srgbClr val="131623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29892" y="2531782"/>
              <a:ext cx="2355215" cy="2707005"/>
            </a:xfrm>
            <a:custGeom>
              <a:avLst/>
              <a:gdLst/>
              <a:ahLst/>
              <a:cxnLst/>
              <a:rect l="l" t="t" r="r" b="b"/>
              <a:pathLst>
                <a:path w="2355215" h="2707004">
                  <a:moveTo>
                    <a:pt x="2354719" y="4381"/>
                  </a:moveTo>
                  <a:lnTo>
                    <a:pt x="2354351" y="2921"/>
                  </a:lnTo>
                  <a:lnTo>
                    <a:pt x="2352154" y="723"/>
                  </a:lnTo>
                  <a:lnTo>
                    <a:pt x="2350693" y="0"/>
                  </a:lnTo>
                  <a:lnTo>
                    <a:pt x="2343378" y="0"/>
                  </a:lnTo>
                  <a:lnTo>
                    <a:pt x="2343378" y="10972"/>
                  </a:lnTo>
                  <a:lnTo>
                    <a:pt x="2143379" y="2639161"/>
                  </a:lnTo>
                  <a:lnTo>
                    <a:pt x="2012937" y="2639161"/>
                  </a:lnTo>
                  <a:lnTo>
                    <a:pt x="2016861" y="2588691"/>
                  </a:lnTo>
                  <a:lnTo>
                    <a:pt x="2016861" y="2585758"/>
                  </a:lnTo>
                  <a:lnTo>
                    <a:pt x="2014677" y="2583205"/>
                  </a:lnTo>
                  <a:lnTo>
                    <a:pt x="2008822" y="2582468"/>
                  </a:lnTo>
                  <a:lnTo>
                    <a:pt x="2006257" y="2585034"/>
                  </a:lnTo>
                  <a:lnTo>
                    <a:pt x="2005901" y="2587955"/>
                  </a:lnTo>
                  <a:lnTo>
                    <a:pt x="2001913" y="2639161"/>
                  </a:lnTo>
                  <a:lnTo>
                    <a:pt x="1716405" y="2639161"/>
                  </a:lnTo>
                  <a:lnTo>
                    <a:pt x="1720329" y="2588691"/>
                  </a:lnTo>
                  <a:lnTo>
                    <a:pt x="1720329" y="2585758"/>
                  </a:lnTo>
                  <a:lnTo>
                    <a:pt x="1718144" y="2583205"/>
                  </a:lnTo>
                  <a:lnTo>
                    <a:pt x="1712290" y="2582468"/>
                  </a:lnTo>
                  <a:lnTo>
                    <a:pt x="1709724" y="2585034"/>
                  </a:lnTo>
                  <a:lnTo>
                    <a:pt x="1709369" y="2587955"/>
                  </a:lnTo>
                  <a:lnTo>
                    <a:pt x="1705381" y="2639161"/>
                  </a:lnTo>
                  <a:lnTo>
                    <a:pt x="1419504" y="2639161"/>
                  </a:lnTo>
                  <a:lnTo>
                    <a:pt x="1423428" y="2588691"/>
                  </a:lnTo>
                  <a:lnTo>
                    <a:pt x="1423428" y="2585758"/>
                  </a:lnTo>
                  <a:lnTo>
                    <a:pt x="1421244" y="2583205"/>
                  </a:lnTo>
                  <a:lnTo>
                    <a:pt x="1415389" y="2582468"/>
                  </a:lnTo>
                  <a:lnTo>
                    <a:pt x="1412824" y="2585034"/>
                  </a:lnTo>
                  <a:lnTo>
                    <a:pt x="1412468" y="2587955"/>
                  </a:lnTo>
                  <a:lnTo>
                    <a:pt x="1408480" y="2639161"/>
                  </a:lnTo>
                  <a:lnTo>
                    <a:pt x="1122972" y="2639161"/>
                  </a:lnTo>
                  <a:lnTo>
                    <a:pt x="1126896" y="2588691"/>
                  </a:lnTo>
                  <a:lnTo>
                    <a:pt x="1126896" y="2585758"/>
                  </a:lnTo>
                  <a:lnTo>
                    <a:pt x="1124712" y="2583205"/>
                  </a:lnTo>
                  <a:lnTo>
                    <a:pt x="1118857" y="2582468"/>
                  </a:lnTo>
                  <a:lnTo>
                    <a:pt x="1116291" y="2585034"/>
                  </a:lnTo>
                  <a:lnTo>
                    <a:pt x="1115936" y="2587955"/>
                  </a:lnTo>
                  <a:lnTo>
                    <a:pt x="1111948" y="2639161"/>
                  </a:lnTo>
                  <a:lnTo>
                    <a:pt x="826071" y="2639161"/>
                  </a:lnTo>
                  <a:lnTo>
                    <a:pt x="829995" y="2588691"/>
                  </a:lnTo>
                  <a:lnTo>
                    <a:pt x="829995" y="2585758"/>
                  </a:lnTo>
                  <a:lnTo>
                    <a:pt x="827811" y="2583205"/>
                  </a:lnTo>
                  <a:lnTo>
                    <a:pt x="821956" y="2582468"/>
                  </a:lnTo>
                  <a:lnTo>
                    <a:pt x="819404" y="2585034"/>
                  </a:lnTo>
                  <a:lnTo>
                    <a:pt x="819035" y="2587955"/>
                  </a:lnTo>
                  <a:lnTo>
                    <a:pt x="815047" y="2639161"/>
                  </a:lnTo>
                  <a:lnTo>
                    <a:pt x="529539" y="2639161"/>
                  </a:lnTo>
                  <a:lnTo>
                    <a:pt x="533463" y="2588691"/>
                  </a:lnTo>
                  <a:lnTo>
                    <a:pt x="533463" y="2585758"/>
                  </a:lnTo>
                  <a:lnTo>
                    <a:pt x="531279" y="2583205"/>
                  </a:lnTo>
                  <a:lnTo>
                    <a:pt x="525424" y="2582468"/>
                  </a:lnTo>
                  <a:lnTo>
                    <a:pt x="522859" y="2585034"/>
                  </a:lnTo>
                  <a:lnTo>
                    <a:pt x="522503" y="2587955"/>
                  </a:lnTo>
                  <a:lnTo>
                    <a:pt x="518515" y="2639161"/>
                  </a:lnTo>
                  <a:lnTo>
                    <a:pt x="232651" y="2639161"/>
                  </a:lnTo>
                  <a:lnTo>
                    <a:pt x="236575" y="2588691"/>
                  </a:lnTo>
                  <a:lnTo>
                    <a:pt x="236575" y="2585758"/>
                  </a:lnTo>
                  <a:lnTo>
                    <a:pt x="234378" y="2583205"/>
                  </a:lnTo>
                  <a:lnTo>
                    <a:pt x="231444" y="2582837"/>
                  </a:lnTo>
                  <a:lnTo>
                    <a:pt x="228892" y="2582837"/>
                  </a:lnTo>
                  <a:lnTo>
                    <a:pt x="225971" y="2585034"/>
                  </a:lnTo>
                  <a:lnTo>
                    <a:pt x="225602" y="2587955"/>
                  </a:lnTo>
                  <a:lnTo>
                    <a:pt x="221615" y="2639161"/>
                  </a:lnTo>
                  <a:lnTo>
                    <a:pt x="55943" y="2639161"/>
                  </a:lnTo>
                  <a:lnTo>
                    <a:pt x="66738" y="2497251"/>
                  </a:lnTo>
                  <a:lnTo>
                    <a:pt x="118465" y="2497251"/>
                  </a:lnTo>
                  <a:lnTo>
                    <a:pt x="121399" y="2497251"/>
                  </a:lnTo>
                  <a:lnTo>
                    <a:pt x="123952" y="2494699"/>
                  </a:lnTo>
                  <a:lnTo>
                    <a:pt x="123952" y="2488844"/>
                  </a:lnTo>
                  <a:lnTo>
                    <a:pt x="121399" y="2486279"/>
                  </a:lnTo>
                  <a:lnTo>
                    <a:pt x="67564" y="2486279"/>
                  </a:lnTo>
                  <a:lnTo>
                    <a:pt x="96177" y="2110308"/>
                  </a:lnTo>
                  <a:lnTo>
                    <a:pt x="147713" y="2110308"/>
                  </a:lnTo>
                  <a:lnTo>
                    <a:pt x="150647" y="2110308"/>
                  </a:lnTo>
                  <a:lnTo>
                    <a:pt x="153200" y="2108111"/>
                  </a:lnTo>
                  <a:lnTo>
                    <a:pt x="153200" y="2101888"/>
                  </a:lnTo>
                  <a:lnTo>
                    <a:pt x="150647" y="2099335"/>
                  </a:lnTo>
                  <a:lnTo>
                    <a:pt x="97002" y="2099335"/>
                  </a:lnTo>
                  <a:lnTo>
                    <a:pt x="125590" y="1723720"/>
                  </a:lnTo>
                  <a:lnTo>
                    <a:pt x="177342" y="1723720"/>
                  </a:lnTo>
                  <a:lnTo>
                    <a:pt x="180263" y="1723720"/>
                  </a:lnTo>
                  <a:lnTo>
                    <a:pt x="182460" y="1721154"/>
                  </a:lnTo>
                  <a:lnTo>
                    <a:pt x="182816" y="1718233"/>
                  </a:lnTo>
                  <a:lnTo>
                    <a:pt x="182816" y="1715312"/>
                  </a:lnTo>
                  <a:lnTo>
                    <a:pt x="180263" y="1712747"/>
                  </a:lnTo>
                  <a:lnTo>
                    <a:pt x="126415" y="1712747"/>
                  </a:lnTo>
                  <a:lnTo>
                    <a:pt x="155003" y="1337132"/>
                  </a:lnTo>
                  <a:lnTo>
                    <a:pt x="206590" y="1337132"/>
                  </a:lnTo>
                  <a:lnTo>
                    <a:pt x="209511" y="1337132"/>
                  </a:lnTo>
                  <a:lnTo>
                    <a:pt x="212077" y="1334579"/>
                  </a:lnTo>
                  <a:lnTo>
                    <a:pt x="212077" y="1328724"/>
                  </a:lnTo>
                  <a:lnTo>
                    <a:pt x="209511" y="1326159"/>
                  </a:lnTo>
                  <a:lnTo>
                    <a:pt x="155841" y="1326159"/>
                  </a:lnTo>
                  <a:lnTo>
                    <a:pt x="184454" y="950188"/>
                  </a:lnTo>
                  <a:lnTo>
                    <a:pt x="235839" y="950188"/>
                  </a:lnTo>
                  <a:lnTo>
                    <a:pt x="239128" y="950188"/>
                  </a:lnTo>
                  <a:lnTo>
                    <a:pt x="241325" y="947623"/>
                  </a:lnTo>
                  <a:lnTo>
                    <a:pt x="241325" y="941768"/>
                  </a:lnTo>
                  <a:lnTo>
                    <a:pt x="238760" y="939215"/>
                  </a:lnTo>
                  <a:lnTo>
                    <a:pt x="185293" y="939215"/>
                  </a:lnTo>
                  <a:lnTo>
                    <a:pt x="213880" y="563600"/>
                  </a:lnTo>
                  <a:lnTo>
                    <a:pt x="265455" y="563600"/>
                  </a:lnTo>
                  <a:lnTo>
                    <a:pt x="268376" y="563600"/>
                  </a:lnTo>
                  <a:lnTo>
                    <a:pt x="270941" y="561035"/>
                  </a:lnTo>
                  <a:lnTo>
                    <a:pt x="270941" y="555193"/>
                  </a:lnTo>
                  <a:lnTo>
                    <a:pt x="268376" y="552627"/>
                  </a:lnTo>
                  <a:lnTo>
                    <a:pt x="214718" y="552627"/>
                  </a:lnTo>
                  <a:lnTo>
                    <a:pt x="243332" y="176644"/>
                  </a:lnTo>
                  <a:lnTo>
                    <a:pt x="294703" y="176644"/>
                  </a:lnTo>
                  <a:lnTo>
                    <a:pt x="297637" y="176644"/>
                  </a:lnTo>
                  <a:lnTo>
                    <a:pt x="300189" y="174459"/>
                  </a:lnTo>
                  <a:lnTo>
                    <a:pt x="300189" y="168236"/>
                  </a:lnTo>
                  <a:lnTo>
                    <a:pt x="297637" y="165671"/>
                  </a:lnTo>
                  <a:lnTo>
                    <a:pt x="244170" y="165671"/>
                  </a:lnTo>
                  <a:lnTo>
                    <a:pt x="255943" y="10972"/>
                  </a:lnTo>
                  <a:lnTo>
                    <a:pt x="2343378" y="10972"/>
                  </a:lnTo>
                  <a:lnTo>
                    <a:pt x="2343378" y="0"/>
                  </a:lnTo>
                  <a:lnTo>
                    <a:pt x="247904" y="0"/>
                  </a:lnTo>
                  <a:lnTo>
                    <a:pt x="245706" y="2197"/>
                  </a:lnTo>
                  <a:lnTo>
                    <a:pt x="245351" y="5118"/>
                  </a:lnTo>
                  <a:lnTo>
                    <a:pt x="233133" y="165671"/>
                  </a:lnTo>
                  <a:lnTo>
                    <a:pt x="178803" y="165671"/>
                  </a:lnTo>
                  <a:lnTo>
                    <a:pt x="176237" y="168236"/>
                  </a:lnTo>
                  <a:lnTo>
                    <a:pt x="176237" y="174091"/>
                  </a:lnTo>
                  <a:lnTo>
                    <a:pt x="178803" y="176644"/>
                  </a:lnTo>
                  <a:lnTo>
                    <a:pt x="232295" y="176644"/>
                  </a:lnTo>
                  <a:lnTo>
                    <a:pt x="203695" y="552627"/>
                  </a:lnTo>
                  <a:lnTo>
                    <a:pt x="149542" y="552627"/>
                  </a:lnTo>
                  <a:lnTo>
                    <a:pt x="146989" y="555193"/>
                  </a:lnTo>
                  <a:lnTo>
                    <a:pt x="146989" y="561035"/>
                  </a:lnTo>
                  <a:lnTo>
                    <a:pt x="149542" y="563600"/>
                  </a:lnTo>
                  <a:lnTo>
                    <a:pt x="202857" y="563600"/>
                  </a:lnTo>
                  <a:lnTo>
                    <a:pt x="174282" y="939215"/>
                  </a:lnTo>
                  <a:lnTo>
                    <a:pt x="119926" y="939215"/>
                  </a:lnTo>
                  <a:lnTo>
                    <a:pt x="117373" y="941768"/>
                  </a:lnTo>
                  <a:lnTo>
                    <a:pt x="117373" y="947623"/>
                  </a:lnTo>
                  <a:lnTo>
                    <a:pt x="119926" y="950188"/>
                  </a:lnTo>
                  <a:lnTo>
                    <a:pt x="173443" y="950188"/>
                  </a:lnTo>
                  <a:lnTo>
                    <a:pt x="144843" y="1326159"/>
                  </a:lnTo>
                  <a:lnTo>
                    <a:pt x="90678" y="1326159"/>
                  </a:lnTo>
                  <a:lnTo>
                    <a:pt x="88125" y="1328724"/>
                  </a:lnTo>
                  <a:lnTo>
                    <a:pt x="88125" y="1334579"/>
                  </a:lnTo>
                  <a:lnTo>
                    <a:pt x="90678" y="1337132"/>
                  </a:lnTo>
                  <a:lnTo>
                    <a:pt x="144018" y="1337132"/>
                  </a:lnTo>
                  <a:lnTo>
                    <a:pt x="115443" y="1712747"/>
                  </a:lnTo>
                  <a:lnTo>
                    <a:pt x="61429" y="1712747"/>
                  </a:lnTo>
                  <a:lnTo>
                    <a:pt x="58864" y="1715312"/>
                  </a:lnTo>
                  <a:lnTo>
                    <a:pt x="58864" y="1721154"/>
                  </a:lnTo>
                  <a:lnTo>
                    <a:pt x="61429" y="1723720"/>
                  </a:lnTo>
                  <a:lnTo>
                    <a:pt x="114617" y="1723720"/>
                  </a:lnTo>
                  <a:lnTo>
                    <a:pt x="86042" y="2099335"/>
                  </a:lnTo>
                  <a:lnTo>
                    <a:pt x="31813" y="2099335"/>
                  </a:lnTo>
                  <a:lnTo>
                    <a:pt x="29248" y="2101888"/>
                  </a:lnTo>
                  <a:lnTo>
                    <a:pt x="29248" y="2107742"/>
                  </a:lnTo>
                  <a:lnTo>
                    <a:pt x="31813" y="2110308"/>
                  </a:lnTo>
                  <a:lnTo>
                    <a:pt x="85217" y="2110308"/>
                  </a:lnTo>
                  <a:lnTo>
                    <a:pt x="56616" y="2486279"/>
                  </a:lnTo>
                  <a:lnTo>
                    <a:pt x="2565" y="2486279"/>
                  </a:lnTo>
                  <a:lnTo>
                    <a:pt x="0" y="2488844"/>
                  </a:lnTo>
                  <a:lnTo>
                    <a:pt x="0" y="2494699"/>
                  </a:lnTo>
                  <a:lnTo>
                    <a:pt x="2565" y="2497251"/>
                  </a:lnTo>
                  <a:lnTo>
                    <a:pt x="55791" y="2497251"/>
                  </a:lnTo>
                  <a:lnTo>
                    <a:pt x="44615" y="2644279"/>
                  </a:lnTo>
                  <a:lnTo>
                    <a:pt x="44615" y="2645740"/>
                  </a:lnTo>
                  <a:lnTo>
                    <a:pt x="44970" y="2647200"/>
                  </a:lnTo>
                  <a:lnTo>
                    <a:pt x="47167" y="2649397"/>
                  </a:lnTo>
                  <a:lnTo>
                    <a:pt x="48628" y="2650134"/>
                  </a:lnTo>
                  <a:lnTo>
                    <a:pt x="220764" y="2650134"/>
                  </a:lnTo>
                  <a:lnTo>
                    <a:pt x="216827" y="2700972"/>
                  </a:lnTo>
                  <a:lnTo>
                    <a:pt x="216827" y="2703893"/>
                  </a:lnTo>
                  <a:lnTo>
                    <a:pt x="219024" y="2706459"/>
                  </a:lnTo>
                  <a:lnTo>
                    <a:pt x="221945" y="2706814"/>
                  </a:lnTo>
                  <a:lnTo>
                    <a:pt x="225234" y="2706814"/>
                  </a:lnTo>
                  <a:lnTo>
                    <a:pt x="227431" y="2704630"/>
                  </a:lnTo>
                  <a:lnTo>
                    <a:pt x="227799" y="2701696"/>
                  </a:lnTo>
                  <a:lnTo>
                    <a:pt x="231800" y="2650134"/>
                  </a:lnTo>
                  <a:lnTo>
                    <a:pt x="517664" y="2650134"/>
                  </a:lnTo>
                  <a:lnTo>
                    <a:pt x="513727" y="2700972"/>
                  </a:lnTo>
                  <a:lnTo>
                    <a:pt x="513727" y="2703893"/>
                  </a:lnTo>
                  <a:lnTo>
                    <a:pt x="515912" y="2706459"/>
                  </a:lnTo>
                  <a:lnTo>
                    <a:pt x="518845" y="2706814"/>
                  </a:lnTo>
                  <a:lnTo>
                    <a:pt x="521766" y="2706814"/>
                  </a:lnTo>
                  <a:lnTo>
                    <a:pt x="524332" y="2704630"/>
                  </a:lnTo>
                  <a:lnTo>
                    <a:pt x="524687" y="2701696"/>
                  </a:lnTo>
                  <a:lnTo>
                    <a:pt x="528688" y="2650134"/>
                  </a:lnTo>
                  <a:lnTo>
                    <a:pt x="814197" y="2650134"/>
                  </a:lnTo>
                  <a:lnTo>
                    <a:pt x="810260" y="2700972"/>
                  </a:lnTo>
                  <a:lnTo>
                    <a:pt x="810260" y="2703893"/>
                  </a:lnTo>
                  <a:lnTo>
                    <a:pt x="812457" y="2706459"/>
                  </a:lnTo>
                  <a:lnTo>
                    <a:pt x="815378" y="2706814"/>
                  </a:lnTo>
                  <a:lnTo>
                    <a:pt x="818667" y="2706814"/>
                  </a:lnTo>
                  <a:lnTo>
                    <a:pt x="820864" y="2704630"/>
                  </a:lnTo>
                  <a:lnTo>
                    <a:pt x="821232" y="2701696"/>
                  </a:lnTo>
                  <a:lnTo>
                    <a:pt x="825220" y="2650134"/>
                  </a:lnTo>
                  <a:lnTo>
                    <a:pt x="1111097" y="2650134"/>
                  </a:lnTo>
                  <a:lnTo>
                    <a:pt x="1107160" y="2700972"/>
                  </a:lnTo>
                  <a:lnTo>
                    <a:pt x="1107160" y="2703893"/>
                  </a:lnTo>
                  <a:lnTo>
                    <a:pt x="1109345" y="2706459"/>
                  </a:lnTo>
                  <a:lnTo>
                    <a:pt x="1112278" y="2706814"/>
                  </a:lnTo>
                  <a:lnTo>
                    <a:pt x="1115199" y="2706814"/>
                  </a:lnTo>
                  <a:lnTo>
                    <a:pt x="1117765" y="2704630"/>
                  </a:lnTo>
                  <a:lnTo>
                    <a:pt x="1118120" y="2701696"/>
                  </a:lnTo>
                  <a:lnTo>
                    <a:pt x="1122121" y="2650134"/>
                  </a:lnTo>
                  <a:lnTo>
                    <a:pt x="1407629" y="2650134"/>
                  </a:lnTo>
                  <a:lnTo>
                    <a:pt x="1403692" y="2700972"/>
                  </a:lnTo>
                  <a:lnTo>
                    <a:pt x="1403692" y="2703893"/>
                  </a:lnTo>
                  <a:lnTo>
                    <a:pt x="1405877" y="2706459"/>
                  </a:lnTo>
                  <a:lnTo>
                    <a:pt x="1408811" y="2706814"/>
                  </a:lnTo>
                  <a:lnTo>
                    <a:pt x="1412100" y="2706814"/>
                  </a:lnTo>
                  <a:lnTo>
                    <a:pt x="1414297" y="2704630"/>
                  </a:lnTo>
                  <a:lnTo>
                    <a:pt x="1414653" y="2701696"/>
                  </a:lnTo>
                  <a:lnTo>
                    <a:pt x="1418653" y="2650134"/>
                  </a:lnTo>
                  <a:lnTo>
                    <a:pt x="1704530" y="2650134"/>
                  </a:lnTo>
                  <a:lnTo>
                    <a:pt x="1700593" y="2700972"/>
                  </a:lnTo>
                  <a:lnTo>
                    <a:pt x="1700593" y="2703893"/>
                  </a:lnTo>
                  <a:lnTo>
                    <a:pt x="1702777" y="2706459"/>
                  </a:lnTo>
                  <a:lnTo>
                    <a:pt x="1705711" y="2706814"/>
                  </a:lnTo>
                  <a:lnTo>
                    <a:pt x="1708632" y="2706814"/>
                  </a:lnTo>
                  <a:lnTo>
                    <a:pt x="1711185" y="2704630"/>
                  </a:lnTo>
                  <a:lnTo>
                    <a:pt x="1711553" y="2701696"/>
                  </a:lnTo>
                  <a:lnTo>
                    <a:pt x="1715554" y="2650134"/>
                  </a:lnTo>
                  <a:lnTo>
                    <a:pt x="2001062" y="2650134"/>
                  </a:lnTo>
                  <a:lnTo>
                    <a:pt x="1997125" y="2700972"/>
                  </a:lnTo>
                  <a:lnTo>
                    <a:pt x="1997125" y="2703893"/>
                  </a:lnTo>
                  <a:lnTo>
                    <a:pt x="1999310" y="2706459"/>
                  </a:lnTo>
                  <a:lnTo>
                    <a:pt x="2002243" y="2706814"/>
                  </a:lnTo>
                  <a:lnTo>
                    <a:pt x="2005533" y="2706814"/>
                  </a:lnTo>
                  <a:lnTo>
                    <a:pt x="2007730" y="2704630"/>
                  </a:lnTo>
                  <a:lnTo>
                    <a:pt x="2008085" y="2701696"/>
                  </a:lnTo>
                  <a:lnTo>
                    <a:pt x="2012086" y="2650134"/>
                  </a:lnTo>
                  <a:lnTo>
                    <a:pt x="2151418" y="2650134"/>
                  </a:lnTo>
                  <a:lnTo>
                    <a:pt x="2153983" y="2647937"/>
                  </a:lnTo>
                  <a:lnTo>
                    <a:pt x="2154034" y="2644279"/>
                  </a:lnTo>
                  <a:lnTo>
                    <a:pt x="2154428" y="2639161"/>
                  </a:lnTo>
                  <a:lnTo>
                    <a:pt x="2354326" y="10972"/>
                  </a:lnTo>
                  <a:lnTo>
                    <a:pt x="2354719" y="5854"/>
                  </a:lnTo>
                  <a:lnTo>
                    <a:pt x="2354719" y="4381"/>
                  </a:lnTo>
                  <a:close/>
                </a:path>
              </a:pathLst>
            </a:custGeom>
            <a:solidFill>
              <a:srgbClr val="1316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54200" y="2103868"/>
              <a:ext cx="2668905" cy="3553460"/>
            </a:xfrm>
            <a:custGeom>
              <a:avLst/>
              <a:gdLst/>
              <a:ahLst/>
              <a:cxnLst/>
              <a:rect l="l" t="t" r="r" b="b"/>
              <a:pathLst>
                <a:path w="2668905" h="3553460">
                  <a:moveTo>
                    <a:pt x="1963483" y="0"/>
                  </a:moveTo>
                  <a:lnTo>
                    <a:pt x="1243533" y="0"/>
                  </a:lnTo>
                  <a:lnTo>
                    <a:pt x="1243533" y="95453"/>
                  </a:lnTo>
                  <a:lnTo>
                    <a:pt x="1963483" y="95453"/>
                  </a:lnTo>
                  <a:lnTo>
                    <a:pt x="1963483" y="0"/>
                  </a:lnTo>
                  <a:close/>
                </a:path>
                <a:path w="2668905" h="3553460">
                  <a:moveTo>
                    <a:pt x="2668803" y="3407575"/>
                  </a:moveTo>
                  <a:lnTo>
                    <a:pt x="0" y="3407575"/>
                  </a:lnTo>
                  <a:lnTo>
                    <a:pt x="0" y="3553142"/>
                  </a:lnTo>
                  <a:lnTo>
                    <a:pt x="2668803" y="3553142"/>
                  </a:lnTo>
                  <a:lnTo>
                    <a:pt x="2668803" y="3407575"/>
                  </a:lnTo>
                  <a:close/>
                </a:path>
              </a:pathLst>
            </a:custGeom>
            <a:solidFill>
              <a:srgbClr val="FD8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688776" y="1934891"/>
              <a:ext cx="1749425" cy="3900804"/>
            </a:xfrm>
            <a:custGeom>
              <a:avLst/>
              <a:gdLst/>
              <a:ahLst/>
              <a:cxnLst/>
              <a:rect l="l" t="t" r="r" b="b"/>
              <a:pathLst>
                <a:path w="1749425" h="3900804">
                  <a:moveTo>
                    <a:pt x="197445" y="3900223"/>
                  </a:moveTo>
                  <a:lnTo>
                    <a:pt x="0" y="3900223"/>
                  </a:lnTo>
                  <a:lnTo>
                    <a:pt x="31810" y="3721743"/>
                  </a:lnTo>
                  <a:lnTo>
                    <a:pt x="230352" y="3721743"/>
                  </a:lnTo>
                  <a:lnTo>
                    <a:pt x="197445" y="3900223"/>
                  </a:lnTo>
                  <a:close/>
                </a:path>
                <a:path w="1749425" h="3900804">
                  <a:moveTo>
                    <a:pt x="1160903" y="3900223"/>
                  </a:moveTo>
                  <a:lnTo>
                    <a:pt x="962361" y="3900223"/>
                  </a:lnTo>
                  <a:lnTo>
                    <a:pt x="952854" y="3721743"/>
                  </a:lnTo>
                  <a:lnTo>
                    <a:pt x="1151396" y="3721743"/>
                  </a:lnTo>
                  <a:lnTo>
                    <a:pt x="1160903" y="3900223"/>
                  </a:lnTo>
                  <a:close/>
                </a:path>
                <a:path w="1749425" h="3900804">
                  <a:moveTo>
                    <a:pt x="1748850" y="3900223"/>
                  </a:moveTo>
                  <a:lnTo>
                    <a:pt x="1517401" y="3900223"/>
                  </a:lnTo>
                  <a:lnTo>
                    <a:pt x="1484493" y="3721743"/>
                  </a:lnTo>
                  <a:lnTo>
                    <a:pt x="1715943" y="3721743"/>
                  </a:lnTo>
                  <a:lnTo>
                    <a:pt x="1748850" y="3900223"/>
                  </a:lnTo>
                  <a:close/>
                </a:path>
                <a:path w="1749425" h="3900804">
                  <a:moveTo>
                    <a:pt x="1048652" y="168604"/>
                  </a:moveTo>
                  <a:lnTo>
                    <a:pt x="954683" y="168604"/>
                  </a:lnTo>
                  <a:lnTo>
                    <a:pt x="929454" y="0"/>
                  </a:lnTo>
                  <a:lnTo>
                    <a:pt x="1048652" y="168604"/>
                  </a:lnTo>
                  <a:close/>
                </a:path>
                <a:path w="1749425" h="3900804">
                  <a:moveTo>
                    <a:pt x="1228912" y="323677"/>
                  </a:moveTo>
                  <a:lnTo>
                    <a:pt x="580268" y="323677"/>
                  </a:lnTo>
                  <a:lnTo>
                    <a:pt x="508969" y="264062"/>
                  </a:lnTo>
                  <a:lnTo>
                    <a:pt x="1308987" y="264062"/>
                  </a:lnTo>
                  <a:lnTo>
                    <a:pt x="1228912" y="323677"/>
                  </a:lnTo>
                  <a:close/>
                </a:path>
              </a:pathLst>
            </a:custGeom>
            <a:solidFill>
              <a:srgbClr val="131623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97745" y="1924650"/>
              <a:ext cx="720090" cy="179705"/>
            </a:xfrm>
            <a:custGeom>
              <a:avLst/>
              <a:gdLst/>
              <a:ahLst/>
              <a:cxnLst/>
              <a:rect l="l" t="t" r="r" b="b"/>
              <a:pathLst>
                <a:path w="720090" h="179705">
                  <a:moveTo>
                    <a:pt x="0" y="179211"/>
                  </a:moveTo>
                  <a:lnTo>
                    <a:pt x="719943" y="179211"/>
                  </a:lnTo>
                </a:path>
                <a:path w="720090" h="179705">
                  <a:moveTo>
                    <a:pt x="419022" y="0"/>
                  </a:moveTo>
                  <a:lnTo>
                    <a:pt x="445713" y="178845"/>
                  </a:lnTo>
                </a:path>
              </a:pathLst>
            </a:custGeom>
            <a:ln w="3656">
              <a:solidFill>
                <a:srgbClr val="1316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843829" y="2702939"/>
              <a:ext cx="572770" cy="774065"/>
            </a:xfrm>
            <a:custGeom>
              <a:avLst/>
              <a:gdLst/>
              <a:ahLst/>
              <a:cxnLst/>
              <a:rect l="l" t="t" r="r" b="b"/>
              <a:pathLst>
                <a:path w="572769" h="774064">
                  <a:moveTo>
                    <a:pt x="295802" y="773534"/>
                  </a:moveTo>
                  <a:lnTo>
                    <a:pt x="141502" y="773534"/>
                  </a:lnTo>
                  <a:lnTo>
                    <a:pt x="158322" y="568721"/>
                  </a:lnTo>
                  <a:lnTo>
                    <a:pt x="18648" y="568721"/>
                  </a:lnTo>
                  <a:lnTo>
                    <a:pt x="25229" y="487162"/>
                  </a:lnTo>
                  <a:lnTo>
                    <a:pt x="164903" y="487162"/>
                  </a:lnTo>
                  <a:lnTo>
                    <a:pt x="170022" y="425718"/>
                  </a:lnTo>
                  <a:lnTo>
                    <a:pt x="30348" y="425718"/>
                  </a:lnTo>
                  <a:lnTo>
                    <a:pt x="36929" y="344158"/>
                  </a:lnTo>
                  <a:lnTo>
                    <a:pt x="154665" y="344158"/>
                  </a:lnTo>
                  <a:lnTo>
                    <a:pt x="0" y="0"/>
                  </a:lnTo>
                  <a:lnTo>
                    <a:pt x="171850" y="0"/>
                  </a:lnTo>
                  <a:lnTo>
                    <a:pt x="201412" y="84627"/>
                  </a:lnTo>
                  <a:lnTo>
                    <a:pt x="223947" y="147554"/>
                  </a:lnTo>
                  <a:lnTo>
                    <a:pt x="252480" y="225619"/>
                  </a:lnTo>
                  <a:lnTo>
                    <a:pt x="260754" y="249412"/>
                  </a:lnTo>
                  <a:lnTo>
                    <a:pt x="266550" y="268816"/>
                  </a:lnTo>
                  <a:lnTo>
                    <a:pt x="267647" y="268816"/>
                  </a:lnTo>
                  <a:lnTo>
                    <a:pt x="275275" y="252231"/>
                  </a:lnTo>
                  <a:lnTo>
                    <a:pt x="287351" y="228301"/>
                  </a:lnTo>
                  <a:lnTo>
                    <a:pt x="305217" y="194069"/>
                  </a:lnTo>
                  <a:lnTo>
                    <a:pt x="363678" y="82875"/>
                  </a:lnTo>
                  <a:lnTo>
                    <a:pt x="406956" y="0"/>
                  </a:lnTo>
                  <a:lnTo>
                    <a:pt x="572590" y="0"/>
                  </a:lnTo>
                  <a:lnTo>
                    <a:pt x="354304" y="344158"/>
                  </a:lnTo>
                  <a:lnTo>
                    <a:pt x="473868" y="344158"/>
                  </a:lnTo>
                  <a:lnTo>
                    <a:pt x="467287" y="425718"/>
                  </a:lnTo>
                  <a:lnTo>
                    <a:pt x="324322" y="425718"/>
                  </a:lnTo>
                  <a:lnTo>
                    <a:pt x="319203" y="487162"/>
                  </a:lnTo>
                  <a:lnTo>
                    <a:pt x="462168" y="487162"/>
                  </a:lnTo>
                  <a:lnTo>
                    <a:pt x="455586" y="568721"/>
                  </a:lnTo>
                  <a:lnTo>
                    <a:pt x="312621" y="568721"/>
                  </a:lnTo>
                  <a:lnTo>
                    <a:pt x="295802" y="773534"/>
                  </a:lnTo>
                  <a:close/>
                </a:path>
              </a:pathLst>
            </a:custGeom>
            <a:solidFill>
              <a:srgbClr val="FA87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4653144" y="10003690"/>
            <a:ext cx="379730" cy="283845"/>
          </a:xfrm>
          <a:custGeom>
            <a:avLst/>
            <a:gdLst/>
            <a:ahLst/>
            <a:cxnLst/>
            <a:rect l="l" t="t" r="r" b="b"/>
            <a:pathLst>
              <a:path w="379730" h="283845">
                <a:moveTo>
                  <a:pt x="379690" y="283308"/>
                </a:moveTo>
                <a:lnTo>
                  <a:pt x="0" y="283308"/>
                </a:lnTo>
                <a:lnTo>
                  <a:pt x="0" y="0"/>
                </a:lnTo>
                <a:lnTo>
                  <a:pt x="379690" y="0"/>
                </a:lnTo>
                <a:lnTo>
                  <a:pt x="379690" y="283308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967432" y="9113320"/>
            <a:ext cx="363855" cy="363220"/>
          </a:xfrm>
          <a:custGeom>
            <a:avLst/>
            <a:gdLst/>
            <a:ahLst/>
            <a:cxnLst/>
            <a:rect l="l" t="t" r="r" b="b"/>
            <a:pathLst>
              <a:path w="363855" h="363220">
                <a:moveTo>
                  <a:pt x="205118" y="362828"/>
                </a:moveTo>
                <a:lnTo>
                  <a:pt x="157612" y="362744"/>
                </a:lnTo>
                <a:lnTo>
                  <a:pt x="110213" y="349787"/>
                </a:lnTo>
                <a:lnTo>
                  <a:pt x="67925" y="324784"/>
                </a:lnTo>
                <a:lnTo>
                  <a:pt x="34843" y="290752"/>
                </a:lnTo>
                <a:lnTo>
                  <a:pt x="11892" y="249974"/>
                </a:lnTo>
                <a:lnTo>
                  <a:pt x="0" y="204734"/>
                </a:lnTo>
                <a:lnTo>
                  <a:pt x="90" y="157317"/>
                </a:lnTo>
                <a:lnTo>
                  <a:pt x="13090" y="110007"/>
                </a:lnTo>
                <a:lnTo>
                  <a:pt x="38121" y="67798"/>
                </a:lnTo>
                <a:lnTo>
                  <a:pt x="72212" y="34777"/>
                </a:lnTo>
                <a:lnTo>
                  <a:pt x="113071" y="11870"/>
                </a:lnTo>
                <a:lnTo>
                  <a:pt x="158403" y="0"/>
                </a:lnTo>
                <a:lnTo>
                  <a:pt x="205917" y="90"/>
                </a:lnTo>
                <a:lnTo>
                  <a:pt x="253319" y="13065"/>
                </a:lnTo>
                <a:lnTo>
                  <a:pt x="295607" y="38046"/>
                </a:lnTo>
                <a:lnTo>
                  <a:pt x="328690" y="72064"/>
                </a:lnTo>
                <a:lnTo>
                  <a:pt x="351640" y="112833"/>
                </a:lnTo>
                <a:lnTo>
                  <a:pt x="363533" y="158068"/>
                </a:lnTo>
                <a:lnTo>
                  <a:pt x="363442" y="205484"/>
                </a:lnTo>
                <a:lnTo>
                  <a:pt x="350442" y="252794"/>
                </a:lnTo>
                <a:lnTo>
                  <a:pt x="325393" y="295021"/>
                </a:lnTo>
                <a:lnTo>
                  <a:pt x="291297" y="328048"/>
                </a:lnTo>
                <a:lnTo>
                  <a:pt x="250442" y="350956"/>
                </a:lnTo>
                <a:lnTo>
                  <a:pt x="205118" y="362828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661232" y="9530870"/>
            <a:ext cx="363855" cy="363220"/>
          </a:xfrm>
          <a:custGeom>
            <a:avLst/>
            <a:gdLst/>
            <a:ahLst/>
            <a:cxnLst/>
            <a:rect l="l" t="t" r="r" b="b"/>
            <a:pathLst>
              <a:path w="363855" h="363220">
                <a:moveTo>
                  <a:pt x="205120" y="362866"/>
                </a:moveTo>
                <a:lnTo>
                  <a:pt x="157599" y="362790"/>
                </a:lnTo>
                <a:lnTo>
                  <a:pt x="110178" y="349837"/>
                </a:lnTo>
                <a:lnTo>
                  <a:pt x="67912" y="324831"/>
                </a:lnTo>
                <a:lnTo>
                  <a:pt x="34843" y="290790"/>
                </a:lnTo>
                <a:lnTo>
                  <a:pt x="11897" y="250004"/>
                </a:lnTo>
                <a:lnTo>
                  <a:pt x="0" y="204761"/>
                </a:lnTo>
                <a:lnTo>
                  <a:pt x="77" y="157349"/>
                </a:lnTo>
                <a:lnTo>
                  <a:pt x="13055" y="110057"/>
                </a:lnTo>
                <a:lnTo>
                  <a:pt x="38105" y="67826"/>
                </a:lnTo>
                <a:lnTo>
                  <a:pt x="72201" y="34791"/>
                </a:lnTo>
                <a:lnTo>
                  <a:pt x="113055" y="11875"/>
                </a:lnTo>
                <a:lnTo>
                  <a:pt x="158380" y="0"/>
                </a:lnTo>
                <a:lnTo>
                  <a:pt x="205886" y="88"/>
                </a:lnTo>
                <a:lnTo>
                  <a:pt x="253285" y="13064"/>
                </a:lnTo>
                <a:lnTo>
                  <a:pt x="295577" y="38066"/>
                </a:lnTo>
                <a:lnTo>
                  <a:pt x="328668" y="72099"/>
                </a:lnTo>
                <a:lnTo>
                  <a:pt x="351631" y="112877"/>
                </a:lnTo>
                <a:lnTo>
                  <a:pt x="363537" y="158116"/>
                </a:lnTo>
                <a:lnTo>
                  <a:pt x="363456" y="205533"/>
                </a:lnTo>
                <a:lnTo>
                  <a:pt x="350460" y="252844"/>
                </a:lnTo>
                <a:lnTo>
                  <a:pt x="325410" y="295053"/>
                </a:lnTo>
                <a:lnTo>
                  <a:pt x="291312" y="328075"/>
                </a:lnTo>
                <a:lnTo>
                  <a:pt x="250453" y="350987"/>
                </a:lnTo>
                <a:lnTo>
                  <a:pt x="205120" y="362866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55027" y="8860102"/>
            <a:ext cx="363855" cy="363220"/>
          </a:xfrm>
          <a:custGeom>
            <a:avLst/>
            <a:gdLst/>
            <a:ahLst/>
            <a:cxnLst/>
            <a:rect l="l" t="t" r="r" b="b"/>
            <a:pathLst>
              <a:path w="363855" h="363220">
                <a:moveTo>
                  <a:pt x="205156" y="362868"/>
                </a:moveTo>
                <a:lnTo>
                  <a:pt x="157650" y="362786"/>
                </a:lnTo>
                <a:lnTo>
                  <a:pt x="110251" y="349814"/>
                </a:lnTo>
                <a:lnTo>
                  <a:pt x="67959" y="324811"/>
                </a:lnTo>
                <a:lnTo>
                  <a:pt x="34868" y="290779"/>
                </a:lnTo>
                <a:lnTo>
                  <a:pt x="11905" y="250001"/>
                </a:lnTo>
                <a:lnTo>
                  <a:pt x="0" y="204761"/>
                </a:lnTo>
                <a:lnTo>
                  <a:pt x="81" y="157344"/>
                </a:lnTo>
                <a:lnTo>
                  <a:pt x="13076" y="110034"/>
                </a:lnTo>
                <a:lnTo>
                  <a:pt x="38126" y="67806"/>
                </a:lnTo>
                <a:lnTo>
                  <a:pt x="72222" y="34779"/>
                </a:lnTo>
                <a:lnTo>
                  <a:pt x="113077" y="11871"/>
                </a:lnTo>
                <a:lnTo>
                  <a:pt x="158401" y="0"/>
                </a:lnTo>
                <a:lnTo>
                  <a:pt x="205907" y="83"/>
                </a:lnTo>
                <a:lnTo>
                  <a:pt x="253306" y="13041"/>
                </a:lnTo>
                <a:lnTo>
                  <a:pt x="295598" y="38043"/>
                </a:lnTo>
                <a:lnTo>
                  <a:pt x="328690" y="72077"/>
                </a:lnTo>
                <a:lnTo>
                  <a:pt x="351652" y="112860"/>
                </a:lnTo>
                <a:lnTo>
                  <a:pt x="363558" y="158109"/>
                </a:lnTo>
                <a:lnTo>
                  <a:pt x="363477" y="205540"/>
                </a:lnTo>
                <a:lnTo>
                  <a:pt x="350481" y="252872"/>
                </a:lnTo>
                <a:lnTo>
                  <a:pt x="325431" y="295063"/>
                </a:lnTo>
                <a:lnTo>
                  <a:pt x="291335" y="328079"/>
                </a:lnTo>
                <a:lnTo>
                  <a:pt x="250481" y="350990"/>
                </a:lnTo>
                <a:lnTo>
                  <a:pt x="205156" y="362868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48829" y="9034271"/>
            <a:ext cx="363855" cy="363220"/>
          </a:xfrm>
          <a:custGeom>
            <a:avLst/>
            <a:gdLst/>
            <a:ahLst/>
            <a:cxnLst/>
            <a:rect l="l" t="t" r="r" b="b"/>
            <a:pathLst>
              <a:path w="363855" h="363220">
                <a:moveTo>
                  <a:pt x="205154" y="362880"/>
                </a:moveTo>
                <a:lnTo>
                  <a:pt x="157634" y="362799"/>
                </a:lnTo>
                <a:lnTo>
                  <a:pt x="110213" y="349827"/>
                </a:lnTo>
                <a:lnTo>
                  <a:pt x="67925" y="324824"/>
                </a:lnTo>
                <a:lnTo>
                  <a:pt x="34843" y="290790"/>
                </a:lnTo>
                <a:lnTo>
                  <a:pt x="11892" y="250008"/>
                </a:lnTo>
                <a:lnTo>
                  <a:pt x="0" y="204759"/>
                </a:lnTo>
                <a:lnTo>
                  <a:pt x="90" y="157327"/>
                </a:lnTo>
                <a:lnTo>
                  <a:pt x="13090" y="109995"/>
                </a:lnTo>
                <a:lnTo>
                  <a:pt x="38139" y="67804"/>
                </a:lnTo>
                <a:lnTo>
                  <a:pt x="72235" y="34789"/>
                </a:lnTo>
                <a:lnTo>
                  <a:pt x="113090" y="11878"/>
                </a:lnTo>
                <a:lnTo>
                  <a:pt x="158414" y="0"/>
                </a:lnTo>
                <a:lnTo>
                  <a:pt x="205920" y="82"/>
                </a:lnTo>
                <a:lnTo>
                  <a:pt x="253319" y="13054"/>
                </a:lnTo>
                <a:lnTo>
                  <a:pt x="295608" y="38056"/>
                </a:lnTo>
                <a:lnTo>
                  <a:pt x="328691" y="72089"/>
                </a:lnTo>
                <a:lnTo>
                  <a:pt x="351646" y="112867"/>
                </a:lnTo>
                <a:lnTo>
                  <a:pt x="363548" y="158107"/>
                </a:lnTo>
                <a:lnTo>
                  <a:pt x="363472" y="205524"/>
                </a:lnTo>
                <a:lnTo>
                  <a:pt x="350494" y="252834"/>
                </a:lnTo>
                <a:lnTo>
                  <a:pt x="325445" y="295047"/>
                </a:lnTo>
                <a:lnTo>
                  <a:pt x="291347" y="328077"/>
                </a:lnTo>
                <a:lnTo>
                  <a:pt x="250488" y="350997"/>
                </a:lnTo>
                <a:lnTo>
                  <a:pt x="205154" y="362880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716488" y="7936200"/>
            <a:ext cx="363855" cy="363220"/>
          </a:xfrm>
          <a:custGeom>
            <a:avLst/>
            <a:gdLst/>
            <a:ahLst/>
            <a:cxnLst/>
            <a:rect l="l" t="t" r="r" b="b"/>
            <a:pathLst>
              <a:path w="363855" h="363220">
                <a:moveTo>
                  <a:pt x="205133" y="362853"/>
                </a:moveTo>
                <a:lnTo>
                  <a:pt x="157627" y="362762"/>
                </a:lnTo>
                <a:lnTo>
                  <a:pt x="110228" y="349787"/>
                </a:lnTo>
                <a:lnTo>
                  <a:pt x="67940" y="324802"/>
                </a:lnTo>
                <a:lnTo>
                  <a:pt x="34856" y="290775"/>
                </a:lnTo>
                <a:lnTo>
                  <a:pt x="11901" y="249993"/>
                </a:lnTo>
                <a:lnTo>
                  <a:pt x="0" y="204745"/>
                </a:lnTo>
                <a:lnTo>
                  <a:pt x="75" y="157321"/>
                </a:lnTo>
                <a:lnTo>
                  <a:pt x="13053" y="110007"/>
                </a:lnTo>
                <a:lnTo>
                  <a:pt x="38107" y="67798"/>
                </a:lnTo>
                <a:lnTo>
                  <a:pt x="72212" y="34777"/>
                </a:lnTo>
                <a:lnTo>
                  <a:pt x="113079" y="11870"/>
                </a:lnTo>
                <a:lnTo>
                  <a:pt x="158416" y="0"/>
                </a:lnTo>
                <a:lnTo>
                  <a:pt x="205932" y="90"/>
                </a:lnTo>
                <a:lnTo>
                  <a:pt x="253335" y="13066"/>
                </a:lnTo>
                <a:lnTo>
                  <a:pt x="295605" y="38068"/>
                </a:lnTo>
                <a:lnTo>
                  <a:pt x="328682" y="72100"/>
                </a:lnTo>
                <a:lnTo>
                  <a:pt x="351636" y="112879"/>
                </a:lnTo>
                <a:lnTo>
                  <a:pt x="363536" y="158118"/>
                </a:lnTo>
                <a:lnTo>
                  <a:pt x="363454" y="205535"/>
                </a:lnTo>
                <a:lnTo>
                  <a:pt x="350458" y="252845"/>
                </a:lnTo>
                <a:lnTo>
                  <a:pt x="325408" y="295055"/>
                </a:lnTo>
                <a:lnTo>
                  <a:pt x="291312" y="328075"/>
                </a:lnTo>
                <a:lnTo>
                  <a:pt x="250457" y="350982"/>
                </a:lnTo>
                <a:lnTo>
                  <a:pt x="205133" y="362853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59380" y="9619201"/>
            <a:ext cx="379730" cy="668020"/>
          </a:xfrm>
          <a:custGeom>
            <a:avLst/>
            <a:gdLst/>
            <a:ahLst/>
            <a:cxnLst/>
            <a:rect l="l" t="t" r="r" b="b"/>
            <a:pathLst>
              <a:path w="379730" h="668020">
                <a:moveTo>
                  <a:pt x="379638" y="667798"/>
                </a:moveTo>
                <a:lnTo>
                  <a:pt x="0" y="667798"/>
                </a:lnTo>
                <a:lnTo>
                  <a:pt x="0" y="0"/>
                </a:lnTo>
                <a:lnTo>
                  <a:pt x="379638" y="0"/>
                </a:lnTo>
                <a:lnTo>
                  <a:pt x="379638" y="667798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346960" y="9294746"/>
            <a:ext cx="379730" cy="992505"/>
          </a:xfrm>
          <a:custGeom>
            <a:avLst/>
            <a:gdLst/>
            <a:ahLst/>
            <a:cxnLst/>
            <a:rect l="l" t="t" r="r" b="b"/>
            <a:pathLst>
              <a:path w="379730" h="992504">
                <a:moveTo>
                  <a:pt x="379690" y="992252"/>
                </a:moveTo>
                <a:lnTo>
                  <a:pt x="0" y="992252"/>
                </a:lnTo>
                <a:lnTo>
                  <a:pt x="0" y="0"/>
                </a:lnTo>
                <a:lnTo>
                  <a:pt x="379690" y="0"/>
                </a:lnTo>
                <a:lnTo>
                  <a:pt x="379690" y="992252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040777" y="9619201"/>
            <a:ext cx="379730" cy="668020"/>
          </a:xfrm>
          <a:custGeom>
            <a:avLst/>
            <a:gdLst/>
            <a:ahLst/>
            <a:cxnLst/>
            <a:rect l="l" t="t" r="r" b="b"/>
            <a:pathLst>
              <a:path w="379730" h="668020">
                <a:moveTo>
                  <a:pt x="379690" y="667798"/>
                </a:moveTo>
                <a:lnTo>
                  <a:pt x="0" y="667798"/>
                </a:lnTo>
                <a:lnTo>
                  <a:pt x="0" y="0"/>
                </a:lnTo>
                <a:lnTo>
                  <a:pt x="379690" y="0"/>
                </a:lnTo>
                <a:lnTo>
                  <a:pt x="379690" y="667798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741154" y="8520309"/>
            <a:ext cx="379730" cy="1767205"/>
          </a:xfrm>
          <a:custGeom>
            <a:avLst/>
            <a:gdLst/>
            <a:ahLst/>
            <a:cxnLst/>
            <a:rect l="l" t="t" r="r" b="b"/>
            <a:pathLst>
              <a:path w="379730" h="1767204">
                <a:moveTo>
                  <a:pt x="379638" y="1766690"/>
                </a:moveTo>
                <a:lnTo>
                  <a:pt x="0" y="1766690"/>
                </a:lnTo>
                <a:lnTo>
                  <a:pt x="0" y="0"/>
                </a:lnTo>
                <a:lnTo>
                  <a:pt x="379638" y="0"/>
                </a:lnTo>
                <a:lnTo>
                  <a:pt x="379638" y="1766690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434918" y="7960804"/>
            <a:ext cx="379730" cy="2326640"/>
          </a:xfrm>
          <a:custGeom>
            <a:avLst/>
            <a:gdLst/>
            <a:ahLst/>
            <a:cxnLst/>
            <a:rect l="l" t="t" r="r" b="b"/>
            <a:pathLst>
              <a:path w="379730" h="2326640">
                <a:moveTo>
                  <a:pt x="379690" y="2326194"/>
                </a:moveTo>
                <a:lnTo>
                  <a:pt x="0" y="2326194"/>
                </a:lnTo>
                <a:lnTo>
                  <a:pt x="0" y="0"/>
                </a:lnTo>
                <a:lnTo>
                  <a:pt x="379690" y="0"/>
                </a:lnTo>
                <a:lnTo>
                  <a:pt x="379690" y="2326194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647281" y="7779562"/>
            <a:ext cx="3754120" cy="2000250"/>
          </a:xfrm>
          <a:custGeom>
            <a:avLst/>
            <a:gdLst/>
            <a:ahLst/>
            <a:cxnLst/>
            <a:rect l="l" t="t" r="r" b="b"/>
            <a:pathLst>
              <a:path w="3754119" h="2000250">
                <a:moveTo>
                  <a:pt x="3753840" y="86233"/>
                </a:moveTo>
                <a:lnTo>
                  <a:pt x="3450488" y="0"/>
                </a:lnTo>
                <a:lnTo>
                  <a:pt x="3559124" y="98945"/>
                </a:lnTo>
                <a:lnTo>
                  <a:pt x="3193288" y="263639"/>
                </a:lnTo>
                <a:lnTo>
                  <a:pt x="2559253" y="1371358"/>
                </a:lnTo>
                <a:lnTo>
                  <a:pt x="1873719" y="1127683"/>
                </a:lnTo>
                <a:lnTo>
                  <a:pt x="1213751" y="1865325"/>
                </a:lnTo>
                <a:lnTo>
                  <a:pt x="499516" y="1452549"/>
                </a:lnTo>
                <a:lnTo>
                  <a:pt x="0" y="1794167"/>
                </a:lnTo>
                <a:lnTo>
                  <a:pt x="0" y="1922602"/>
                </a:lnTo>
                <a:lnTo>
                  <a:pt x="504304" y="1577721"/>
                </a:lnTo>
                <a:lnTo>
                  <a:pt x="1235354" y="2000211"/>
                </a:lnTo>
                <a:lnTo>
                  <a:pt x="1905330" y="1251394"/>
                </a:lnTo>
                <a:lnTo>
                  <a:pt x="2607373" y="1500949"/>
                </a:lnTo>
                <a:lnTo>
                  <a:pt x="3268319" y="346075"/>
                </a:lnTo>
                <a:lnTo>
                  <a:pt x="3590493" y="201091"/>
                </a:lnTo>
                <a:lnTo>
                  <a:pt x="3566261" y="339420"/>
                </a:lnTo>
                <a:lnTo>
                  <a:pt x="3753840" y="86233"/>
                </a:lnTo>
                <a:close/>
              </a:path>
            </a:pathLst>
          </a:custGeom>
          <a:solidFill>
            <a:srgbClr val="F5F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705029" y="1591298"/>
            <a:ext cx="11907862" cy="5159874"/>
          </a:xfrm>
          <a:prstGeom prst="rect">
            <a:avLst/>
          </a:prstGeom>
        </p:spPr>
        <p:txBody>
          <a:bodyPr vert="horz" wrap="square" lIns="0" tIns="268605" rIns="0" bIns="0" rtlCol="0">
            <a:spAutoFit/>
          </a:bodyPr>
          <a:lstStyle/>
          <a:p>
            <a:pPr marL="1049655" marR="5080" indent="-1037590">
              <a:lnSpc>
                <a:spcPts val="19990"/>
              </a:lnSpc>
              <a:spcBef>
                <a:spcPts val="2115"/>
              </a:spcBef>
            </a:pPr>
            <a:r>
              <a:rPr sz="15200" spc="-150" dirty="0">
                <a:solidFill>
                  <a:schemeClr val="tx2"/>
                </a:solidFill>
                <a:latin typeface="Tahoma"/>
                <a:cs typeface="Tahoma"/>
              </a:rPr>
              <a:t>what is the  project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65194" y="6151771"/>
            <a:ext cx="3057524" cy="3657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64891" y="1286471"/>
            <a:ext cx="8477441" cy="135742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00" b="1" spc="-114" dirty="0">
                <a:solidFill>
                  <a:srgbClr val="F59444"/>
                </a:solidFill>
                <a:latin typeface="Arial"/>
                <a:cs typeface="Arial"/>
              </a:rPr>
              <a:t>Projects</a:t>
            </a:r>
            <a:r>
              <a:rPr sz="3400" b="1" spc="-105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75" dirty="0">
                <a:solidFill>
                  <a:srgbClr val="F59444"/>
                </a:solidFill>
                <a:latin typeface="Arial"/>
                <a:cs typeface="Arial"/>
              </a:rPr>
              <a:t>are</a:t>
            </a:r>
            <a:r>
              <a:rPr sz="3400" b="1" spc="-10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90" dirty="0">
                <a:solidFill>
                  <a:srgbClr val="F59444"/>
                </a:solidFill>
                <a:latin typeface="Arial"/>
                <a:cs typeface="Arial"/>
              </a:rPr>
              <a:t>born</a:t>
            </a:r>
            <a:r>
              <a:rPr sz="3400" b="1" spc="-105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50" dirty="0">
                <a:solidFill>
                  <a:srgbClr val="F59444"/>
                </a:solidFill>
                <a:latin typeface="Arial"/>
                <a:cs typeface="Arial"/>
              </a:rPr>
              <a:t>from</a:t>
            </a:r>
            <a:r>
              <a:rPr sz="3400" b="1" spc="-10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95" dirty="0">
                <a:solidFill>
                  <a:srgbClr val="F59444"/>
                </a:solidFill>
                <a:latin typeface="Arial"/>
                <a:cs typeface="Arial"/>
              </a:rPr>
              <a:t>need</a:t>
            </a:r>
            <a:endParaRPr sz="3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65"/>
              </a:spcBef>
            </a:pPr>
            <a:r>
              <a:rPr sz="2000" spc="70" dirty="0">
                <a:latin typeface="Lucida Sans Unicode"/>
                <a:cs typeface="Lucida Sans Unicode"/>
              </a:rPr>
              <a:t>A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project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is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105" dirty="0">
                <a:latin typeface="Lucida Sans Unicode"/>
                <a:cs typeface="Lucida Sans Unicode"/>
              </a:rPr>
              <a:t>produced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95" dirty="0">
                <a:latin typeface="Lucida Sans Unicode"/>
                <a:cs typeface="Lucida Sans Unicode"/>
              </a:rPr>
              <a:t>to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80" dirty="0">
                <a:latin typeface="Lucida Sans Unicode"/>
                <a:cs typeface="Lucida Sans Unicode"/>
              </a:rPr>
              <a:t>solve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50" dirty="0">
                <a:latin typeface="Lucida Sans Unicode"/>
                <a:cs typeface="Lucida Sans Unicode"/>
              </a:rPr>
              <a:t>a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90" dirty="0">
                <a:latin typeface="Lucida Sans Unicode"/>
                <a:cs typeface="Lucida Sans Unicode"/>
              </a:rPr>
              <a:t>need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120" dirty="0">
                <a:latin typeface="Lucida Sans Unicode"/>
                <a:cs typeface="Lucida Sans Unicode"/>
              </a:rPr>
              <a:t>or</a:t>
            </a:r>
            <a:r>
              <a:rPr sz="2000" spc="-114" dirty="0">
                <a:latin typeface="Lucida Sans Unicode"/>
                <a:cs typeface="Lucida Sans Unicode"/>
              </a:rPr>
              <a:t> </a:t>
            </a:r>
            <a:r>
              <a:rPr sz="2000" spc="-50" dirty="0">
                <a:latin typeface="Lucida Sans Unicode"/>
                <a:cs typeface="Lucida Sans Unicode"/>
              </a:rPr>
              <a:t>a</a:t>
            </a:r>
            <a:r>
              <a:rPr sz="2000" spc="-120" dirty="0">
                <a:latin typeface="Lucida Sans Unicode"/>
                <a:cs typeface="Lucida Sans Unicode"/>
              </a:rPr>
              <a:t> </a:t>
            </a:r>
            <a:r>
              <a:rPr sz="2000" spc="-125" dirty="0">
                <a:latin typeface="Lucida Sans Unicode"/>
                <a:cs typeface="Lucida Sans Unicode"/>
              </a:rPr>
              <a:t>problem</a:t>
            </a:r>
            <a:r>
              <a:rPr sz="2000" spc="-125" dirty="0" smtClean="0">
                <a:latin typeface="Lucida Sans Unicode"/>
                <a:cs typeface="Lucida Sans Unicode"/>
              </a:rPr>
              <a:t>.</a:t>
            </a:r>
            <a:r>
              <a:rPr lang="en-US" sz="2000" spc="-125" dirty="0" smtClean="0">
                <a:latin typeface="Lucida Sans Unicode"/>
                <a:cs typeface="Lucida Sans Unicode"/>
              </a:rPr>
              <a:t> Also, it is for cost reduction and revenue increase.</a:t>
            </a:r>
            <a:endParaRPr sz="20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64891" y="3597998"/>
            <a:ext cx="6421755" cy="201104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287020">
              <a:lnSpc>
                <a:spcPts val="3729"/>
              </a:lnSpc>
              <a:spcBef>
                <a:spcPts val="525"/>
              </a:spcBef>
            </a:pPr>
            <a:r>
              <a:rPr sz="3400" b="1" spc="70" dirty="0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sz="3400" b="1" spc="-9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65" dirty="0">
                <a:solidFill>
                  <a:srgbClr val="F59444"/>
                </a:solidFill>
                <a:latin typeface="Arial"/>
                <a:cs typeface="Arial"/>
              </a:rPr>
              <a:t>p</a:t>
            </a:r>
            <a:r>
              <a:rPr sz="3400" b="1" spc="-55" dirty="0">
                <a:solidFill>
                  <a:srgbClr val="F59444"/>
                </a:solidFill>
                <a:latin typeface="Arial"/>
                <a:cs typeface="Arial"/>
              </a:rPr>
              <a:t>r</a:t>
            </a:r>
            <a:r>
              <a:rPr sz="3400" b="1" spc="-155" dirty="0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sz="3400" b="1" spc="-114" dirty="0">
                <a:solidFill>
                  <a:srgbClr val="F59444"/>
                </a:solidFill>
                <a:latin typeface="Arial"/>
                <a:cs typeface="Arial"/>
              </a:rPr>
              <a:t>j</a:t>
            </a:r>
            <a:r>
              <a:rPr sz="3400" b="1" spc="-120" dirty="0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sz="3400" b="1" spc="-265" dirty="0">
                <a:solidFill>
                  <a:srgbClr val="F59444"/>
                </a:solidFill>
                <a:latin typeface="Arial"/>
                <a:cs typeface="Arial"/>
              </a:rPr>
              <a:t>c</a:t>
            </a:r>
            <a:r>
              <a:rPr sz="3400" b="1" spc="125" dirty="0">
                <a:solidFill>
                  <a:srgbClr val="F59444"/>
                </a:solidFill>
                <a:latin typeface="Arial"/>
                <a:cs typeface="Arial"/>
              </a:rPr>
              <a:t>t</a:t>
            </a:r>
            <a:r>
              <a:rPr sz="3400" b="1" spc="-9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114" dirty="0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sz="3400" b="1" spc="-240" dirty="0">
                <a:solidFill>
                  <a:srgbClr val="F59444"/>
                </a:solidFill>
                <a:latin typeface="Arial"/>
                <a:cs typeface="Arial"/>
              </a:rPr>
              <a:t>s</a:t>
            </a:r>
            <a:r>
              <a:rPr sz="3400" b="1" spc="-9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85" dirty="0">
                <a:solidFill>
                  <a:srgbClr val="F59444"/>
                </a:solidFill>
                <a:latin typeface="Arial"/>
                <a:cs typeface="Arial"/>
              </a:rPr>
              <a:t>m</a:t>
            </a:r>
            <a:r>
              <a:rPr sz="3400" b="1" spc="-90" dirty="0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sz="3400" b="1" spc="-65" dirty="0">
                <a:solidFill>
                  <a:srgbClr val="F59444"/>
                </a:solidFill>
                <a:latin typeface="Arial"/>
                <a:cs typeface="Arial"/>
              </a:rPr>
              <a:t>d</a:t>
            </a:r>
            <a:r>
              <a:rPr sz="3400" b="1" spc="-85" dirty="0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sz="3400" b="1" spc="-9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50" dirty="0">
                <a:solidFill>
                  <a:srgbClr val="F59444"/>
                </a:solidFill>
                <a:latin typeface="Arial"/>
                <a:cs typeface="Arial"/>
              </a:rPr>
              <a:t>f</a:t>
            </a:r>
            <a:r>
              <a:rPr sz="3400" b="1" spc="-155" dirty="0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sz="3400" b="1" spc="-20" dirty="0">
                <a:solidFill>
                  <a:srgbClr val="F59444"/>
                </a:solidFill>
                <a:latin typeface="Arial"/>
                <a:cs typeface="Arial"/>
              </a:rPr>
              <a:t>r</a:t>
            </a:r>
            <a:r>
              <a:rPr sz="3400" b="1" spc="-9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55" dirty="0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sz="3400" b="1" spc="-9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135" dirty="0">
                <a:solidFill>
                  <a:srgbClr val="F59444"/>
                </a:solidFill>
                <a:latin typeface="Arial"/>
                <a:cs typeface="Arial"/>
              </a:rPr>
              <a:t>v</a:t>
            </a:r>
            <a:r>
              <a:rPr sz="3400" b="1" spc="-114" dirty="0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sz="3400" b="1" spc="-275" dirty="0">
                <a:solidFill>
                  <a:srgbClr val="F59444"/>
                </a:solidFill>
                <a:latin typeface="Arial"/>
                <a:cs typeface="Arial"/>
              </a:rPr>
              <a:t>s</a:t>
            </a:r>
            <a:r>
              <a:rPr sz="3400" b="1" spc="-114" dirty="0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sz="3400" b="1" spc="-155" dirty="0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sz="3400" b="1" spc="-120" dirty="0">
                <a:solidFill>
                  <a:srgbClr val="F59444"/>
                </a:solidFill>
                <a:latin typeface="Arial"/>
                <a:cs typeface="Arial"/>
              </a:rPr>
              <a:t>n</a:t>
            </a:r>
            <a:r>
              <a:rPr sz="3400" b="1" spc="-100" dirty="0">
                <a:solidFill>
                  <a:srgbClr val="F59444"/>
                </a:solidFill>
                <a:latin typeface="Arial"/>
                <a:cs typeface="Arial"/>
              </a:rPr>
              <a:t>,</a:t>
            </a:r>
            <a:r>
              <a:rPr sz="3400" b="1" spc="-9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35" dirty="0">
                <a:solidFill>
                  <a:srgbClr val="F59444"/>
                </a:solidFill>
                <a:latin typeface="Arial"/>
                <a:cs typeface="Arial"/>
              </a:rPr>
              <a:t>a  </a:t>
            </a:r>
            <a:r>
              <a:rPr sz="3400" b="1" spc="-85" dirty="0">
                <a:solidFill>
                  <a:srgbClr val="F59444"/>
                </a:solidFill>
                <a:latin typeface="Arial"/>
                <a:cs typeface="Arial"/>
              </a:rPr>
              <a:t>dream.</a:t>
            </a:r>
            <a:endParaRPr sz="3400" dirty="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1019"/>
              </a:spcBef>
            </a:pPr>
            <a:r>
              <a:rPr sz="2400" spc="-5" dirty="0">
                <a:latin typeface="Lucida Sans Unicode"/>
                <a:cs typeface="Lucida Sans Unicode"/>
              </a:rPr>
              <a:t>D</a:t>
            </a:r>
            <a:r>
              <a:rPr sz="2400" spc="-130" dirty="0">
                <a:latin typeface="Lucida Sans Unicode"/>
                <a:cs typeface="Lucida Sans Unicode"/>
              </a:rPr>
              <a:t>r</a:t>
            </a:r>
            <a:r>
              <a:rPr sz="2400" spc="-60" dirty="0">
                <a:latin typeface="Lucida Sans Unicode"/>
                <a:cs typeface="Lucida Sans Unicode"/>
              </a:rPr>
              <a:t>e</a:t>
            </a:r>
            <a:r>
              <a:rPr sz="2400" spc="-45" dirty="0">
                <a:latin typeface="Lucida Sans Unicode"/>
                <a:cs typeface="Lucida Sans Unicode"/>
              </a:rPr>
              <a:t>a</a:t>
            </a:r>
            <a:r>
              <a:rPr sz="2400" spc="-175" dirty="0">
                <a:latin typeface="Lucida Sans Unicode"/>
                <a:cs typeface="Lucida Sans Unicode"/>
              </a:rPr>
              <a:t>m</a:t>
            </a:r>
            <a:r>
              <a:rPr sz="2400" spc="-55" dirty="0">
                <a:latin typeface="Lucida Sans Unicode"/>
                <a:cs typeface="Lucida Sans Unicode"/>
              </a:rPr>
              <a:t>s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45" dirty="0">
                <a:latin typeface="Lucida Sans Unicode"/>
                <a:cs typeface="Lucida Sans Unicode"/>
              </a:rPr>
              <a:t>a</a:t>
            </a:r>
            <a:r>
              <a:rPr sz="2400" spc="-130" dirty="0">
                <a:latin typeface="Lucida Sans Unicode"/>
                <a:cs typeface="Lucida Sans Unicode"/>
              </a:rPr>
              <a:t>r</a:t>
            </a:r>
            <a:r>
              <a:rPr sz="2400" spc="-55" dirty="0">
                <a:latin typeface="Lucida Sans Unicode"/>
                <a:cs typeface="Lucida Sans Unicode"/>
              </a:rPr>
              <a:t>e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70" dirty="0">
                <a:latin typeface="Lucida Sans Unicode"/>
                <a:cs typeface="Lucida Sans Unicode"/>
              </a:rPr>
              <a:t>t</a:t>
            </a:r>
            <a:r>
              <a:rPr sz="2400" spc="-130" dirty="0">
                <a:latin typeface="Lucida Sans Unicode"/>
                <a:cs typeface="Lucida Sans Unicode"/>
              </a:rPr>
              <a:t>ur</a:t>
            </a:r>
            <a:r>
              <a:rPr sz="2400" spc="-114" dirty="0">
                <a:latin typeface="Lucida Sans Unicode"/>
                <a:cs typeface="Lucida Sans Unicode"/>
              </a:rPr>
              <a:t>n</a:t>
            </a:r>
            <a:r>
              <a:rPr sz="2400" spc="-60" dirty="0">
                <a:latin typeface="Lucida Sans Unicode"/>
                <a:cs typeface="Lucida Sans Unicode"/>
              </a:rPr>
              <a:t>e</a:t>
            </a:r>
            <a:r>
              <a:rPr sz="2400" spc="-95" dirty="0">
                <a:latin typeface="Lucida Sans Unicode"/>
                <a:cs typeface="Lucida Sans Unicode"/>
              </a:rPr>
              <a:t>d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i</a:t>
            </a:r>
            <a:r>
              <a:rPr sz="2400" spc="-114" dirty="0">
                <a:latin typeface="Lucida Sans Unicode"/>
                <a:cs typeface="Lucida Sans Unicode"/>
              </a:rPr>
              <a:t>n</a:t>
            </a:r>
            <a:r>
              <a:rPr sz="2400" spc="-70" dirty="0">
                <a:latin typeface="Lucida Sans Unicode"/>
                <a:cs typeface="Lucida Sans Unicode"/>
              </a:rPr>
              <a:t>t</a:t>
            </a:r>
            <a:r>
              <a:rPr sz="2400" spc="-125" dirty="0">
                <a:latin typeface="Lucida Sans Unicode"/>
                <a:cs typeface="Lucida Sans Unicode"/>
              </a:rPr>
              <a:t>o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r</a:t>
            </a:r>
            <a:r>
              <a:rPr sz="2400" spc="-60" dirty="0">
                <a:latin typeface="Lucida Sans Unicode"/>
                <a:cs typeface="Lucida Sans Unicode"/>
              </a:rPr>
              <a:t>e</a:t>
            </a:r>
            <a:r>
              <a:rPr sz="2400" spc="-45" dirty="0">
                <a:latin typeface="Lucida Sans Unicode"/>
                <a:cs typeface="Lucida Sans Unicode"/>
              </a:rPr>
              <a:t>a</a:t>
            </a:r>
            <a:r>
              <a:rPr sz="2400" spc="-130" dirty="0">
                <a:latin typeface="Lucida Sans Unicode"/>
                <a:cs typeface="Lucida Sans Unicode"/>
              </a:rPr>
              <a:t>li</a:t>
            </a:r>
            <a:r>
              <a:rPr sz="2400" spc="-70" dirty="0">
                <a:latin typeface="Lucida Sans Unicode"/>
                <a:cs typeface="Lucida Sans Unicode"/>
              </a:rPr>
              <a:t>t</a:t>
            </a:r>
            <a:r>
              <a:rPr sz="2400" spc="-5" dirty="0">
                <a:latin typeface="Lucida Sans Unicode"/>
                <a:cs typeface="Lucida Sans Unicode"/>
              </a:rPr>
              <a:t>y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195" dirty="0">
                <a:latin typeface="Lucida Sans Unicode"/>
                <a:cs typeface="Lucida Sans Unicode"/>
              </a:rPr>
              <a:t>w</a:t>
            </a:r>
            <a:r>
              <a:rPr sz="2400" spc="-130" dirty="0">
                <a:latin typeface="Lucida Sans Unicode"/>
                <a:cs typeface="Lucida Sans Unicode"/>
              </a:rPr>
              <a:t>i</a:t>
            </a:r>
            <a:r>
              <a:rPr sz="2400" spc="-70" dirty="0">
                <a:latin typeface="Lucida Sans Unicode"/>
                <a:cs typeface="Lucida Sans Unicode"/>
              </a:rPr>
              <a:t>t</a:t>
            </a:r>
            <a:r>
              <a:rPr sz="2400" spc="-110" dirty="0">
                <a:latin typeface="Lucida Sans Unicode"/>
                <a:cs typeface="Lucida Sans Unicode"/>
              </a:rPr>
              <a:t>h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a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100" dirty="0">
                <a:latin typeface="Lucida Sans Unicode"/>
                <a:cs typeface="Lucida Sans Unicode"/>
              </a:rPr>
              <a:t>p</a:t>
            </a:r>
            <a:r>
              <a:rPr sz="2400" spc="-130" dirty="0">
                <a:latin typeface="Lucida Sans Unicode"/>
                <a:cs typeface="Lucida Sans Unicode"/>
              </a:rPr>
              <a:t>ro</a:t>
            </a:r>
            <a:r>
              <a:rPr sz="2400" spc="-170" dirty="0">
                <a:latin typeface="Lucida Sans Unicode"/>
                <a:cs typeface="Lucida Sans Unicode"/>
              </a:rPr>
              <a:t>j</a:t>
            </a:r>
            <a:r>
              <a:rPr sz="2400" spc="-60" dirty="0">
                <a:latin typeface="Lucida Sans Unicode"/>
                <a:cs typeface="Lucida Sans Unicode"/>
              </a:rPr>
              <a:t>e</a:t>
            </a:r>
            <a:r>
              <a:rPr sz="2400" spc="-70" dirty="0">
                <a:latin typeface="Lucida Sans Unicode"/>
                <a:cs typeface="Lucida Sans Unicode"/>
              </a:rPr>
              <a:t>ct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130" dirty="0">
                <a:latin typeface="Lucida Sans Unicode"/>
                <a:cs typeface="Lucida Sans Unicode"/>
              </a:rPr>
              <a:t>i</a:t>
            </a:r>
            <a:r>
              <a:rPr sz="2400" spc="-75" dirty="0">
                <a:latin typeface="Lucida Sans Unicode"/>
                <a:cs typeface="Lucida Sans Unicode"/>
              </a:rPr>
              <a:t>n  </a:t>
            </a:r>
            <a:r>
              <a:rPr sz="2400" spc="-45" dirty="0">
                <a:latin typeface="Lucida Sans Unicode"/>
                <a:cs typeface="Lucida Sans Unicode"/>
              </a:rPr>
              <a:t>a</a:t>
            </a:r>
            <a:r>
              <a:rPr sz="2400" spc="-100" dirty="0">
                <a:latin typeface="Lucida Sans Unicode"/>
                <a:cs typeface="Lucida Sans Unicode"/>
              </a:rPr>
              <a:t>d</a:t>
            </a:r>
            <a:r>
              <a:rPr sz="2400" dirty="0">
                <a:latin typeface="Lucida Sans Unicode"/>
                <a:cs typeface="Lucida Sans Unicode"/>
              </a:rPr>
              <a:t>v</a:t>
            </a:r>
            <a:r>
              <a:rPr sz="2400" spc="-45" dirty="0">
                <a:latin typeface="Lucida Sans Unicode"/>
                <a:cs typeface="Lucida Sans Unicode"/>
              </a:rPr>
              <a:t>a</a:t>
            </a:r>
            <a:r>
              <a:rPr sz="2400" spc="-114" dirty="0">
                <a:latin typeface="Lucida Sans Unicode"/>
                <a:cs typeface="Lucida Sans Unicode"/>
              </a:rPr>
              <a:t>n</a:t>
            </a:r>
            <a:r>
              <a:rPr sz="2400" spc="-70" dirty="0">
                <a:latin typeface="Lucida Sans Unicode"/>
                <a:cs typeface="Lucida Sans Unicode"/>
              </a:rPr>
              <a:t>c</a:t>
            </a:r>
            <a:r>
              <a:rPr sz="2400" spc="-55" dirty="0">
                <a:latin typeface="Lucida Sans Unicode"/>
                <a:cs typeface="Lucida Sans Unicode"/>
              </a:rPr>
              <a:t>e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195" dirty="0">
                <a:latin typeface="Lucida Sans Unicode"/>
                <a:cs typeface="Lucida Sans Unicode"/>
              </a:rPr>
              <a:t>w</a:t>
            </a:r>
            <a:r>
              <a:rPr sz="2400" spc="-130" dirty="0">
                <a:latin typeface="Lucida Sans Unicode"/>
                <a:cs typeface="Lucida Sans Unicode"/>
              </a:rPr>
              <a:t>i</a:t>
            </a:r>
            <a:r>
              <a:rPr sz="2400" spc="-70" dirty="0">
                <a:latin typeface="Lucida Sans Unicode"/>
                <a:cs typeface="Lucida Sans Unicode"/>
              </a:rPr>
              <a:t>t</a:t>
            </a:r>
            <a:r>
              <a:rPr sz="2400" spc="-110" dirty="0">
                <a:latin typeface="Lucida Sans Unicode"/>
                <a:cs typeface="Lucida Sans Unicode"/>
              </a:rPr>
              <a:t>h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40" dirty="0">
                <a:latin typeface="Lucida Sans Unicode"/>
                <a:cs typeface="Lucida Sans Unicode"/>
              </a:rPr>
              <a:t>a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spc="-75" dirty="0">
                <a:latin typeface="Lucida Sans Unicode"/>
                <a:cs typeface="Lucida Sans Unicode"/>
              </a:rPr>
              <a:t>g</a:t>
            </a:r>
            <a:r>
              <a:rPr sz="2400" spc="-130" dirty="0">
                <a:latin typeface="Lucida Sans Unicode"/>
                <a:cs typeface="Lucida Sans Unicode"/>
              </a:rPr>
              <a:t>oo</a:t>
            </a:r>
            <a:r>
              <a:rPr sz="2400" spc="-95" dirty="0">
                <a:latin typeface="Lucida Sans Unicode"/>
                <a:cs typeface="Lucida Sans Unicode"/>
              </a:rPr>
              <a:t>d</a:t>
            </a:r>
            <a:r>
              <a:rPr sz="2400" spc="-135" dirty="0">
                <a:latin typeface="Lucida Sans Unicode"/>
                <a:cs typeface="Lucida Sans Unicode"/>
              </a:rPr>
              <a:t> </a:t>
            </a:r>
            <a:r>
              <a:rPr sz="2400" dirty="0">
                <a:latin typeface="Lucida Sans Unicode"/>
                <a:cs typeface="Lucida Sans Unicode"/>
              </a:rPr>
              <a:t>v</a:t>
            </a:r>
            <a:r>
              <a:rPr sz="2400" spc="-130" dirty="0">
                <a:latin typeface="Lucida Sans Unicode"/>
                <a:cs typeface="Lucida Sans Unicode"/>
              </a:rPr>
              <a:t>i</a:t>
            </a:r>
            <a:r>
              <a:rPr sz="2400" spc="-60" dirty="0">
                <a:latin typeface="Lucida Sans Unicode"/>
                <a:cs typeface="Lucida Sans Unicode"/>
              </a:rPr>
              <a:t>s</a:t>
            </a:r>
            <a:r>
              <a:rPr sz="2400" spc="-130" dirty="0">
                <a:latin typeface="Lucida Sans Unicode"/>
                <a:cs typeface="Lucida Sans Unicode"/>
              </a:rPr>
              <a:t>io</a:t>
            </a:r>
            <a:r>
              <a:rPr sz="2400" spc="-114" dirty="0">
                <a:latin typeface="Lucida Sans Unicode"/>
                <a:cs typeface="Lucida Sans Unicode"/>
              </a:rPr>
              <a:t>n</a:t>
            </a:r>
            <a:r>
              <a:rPr sz="2400" spc="-204" dirty="0">
                <a:latin typeface="Lucida Sans Unicode"/>
                <a:cs typeface="Lucida Sans Unicode"/>
              </a:rPr>
              <a:t>.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64890" y="6811167"/>
            <a:ext cx="8670710" cy="2440861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 marR="518159">
              <a:lnSpc>
                <a:spcPts val="3729"/>
              </a:lnSpc>
              <a:spcBef>
                <a:spcPts val="525"/>
              </a:spcBef>
            </a:pPr>
            <a:r>
              <a:rPr sz="3400" b="1" spc="-75" dirty="0">
                <a:solidFill>
                  <a:srgbClr val="F59444"/>
                </a:solidFill>
                <a:latin typeface="Arial"/>
                <a:cs typeface="Arial"/>
              </a:rPr>
              <a:t>The</a:t>
            </a:r>
            <a:r>
              <a:rPr sz="3400" b="1" spc="-95" dirty="0">
                <a:solidFill>
                  <a:srgbClr val="F59444"/>
                </a:solidFill>
                <a:latin typeface="Arial"/>
                <a:cs typeface="Arial"/>
              </a:rPr>
              <a:t> project </a:t>
            </a:r>
            <a:r>
              <a:rPr sz="3400" b="1" spc="-90" dirty="0">
                <a:solidFill>
                  <a:srgbClr val="F59444"/>
                </a:solidFill>
                <a:latin typeface="Arial"/>
                <a:cs typeface="Arial"/>
              </a:rPr>
              <a:t>may</a:t>
            </a:r>
            <a:r>
              <a:rPr sz="3400" b="1" spc="-95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75" dirty="0">
                <a:solidFill>
                  <a:srgbClr val="F59444"/>
                </a:solidFill>
                <a:latin typeface="Arial"/>
                <a:cs typeface="Arial"/>
              </a:rPr>
              <a:t>be</a:t>
            </a:r>
            <a:r>
              <a:rPr sz="3400" b="1" spc="-95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50" dirty="0">
                <a:solidFill>
                  <a:srgbClr val="F59444"/>
                </a:solidFill>
                <a:latin typeface="Arial"/>
                <a:cs typeface="Arial"/>
              </a:rPr>
              <a:t>finite</a:t>
            </a:r>
            <a:r>
              <a:rPr sz="3400" b="1" spc="-95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30" dirty="0">
                <a:solidFill>
                  <a:srgbClr val="F59444"/>
                </a:solidFill>
                <a:latin typeface="Arial"/>
                <a:cs typeface="Arial"/>
              </a:rPr>
              <a:t>but</a:t>
            </a:r>
            <a:r>
              <a:rPr sz="3400" b="1" spc="-95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50" dirty="0">
                <a:solidFill>
                  <a:srgbClr val="F59444"/>
                </a:solidFill>
                <a:latin typeface="Arial"/>
                <a:cs typeface="Arial"/>
              </a:rPr>
              <a:t>not </a:t>
            </a:r>
            <a:r>
              <a:rPr sz="3400" b="1" spc="-930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40" dirty="0">
                <a:solidFill>
                  <a:srgbClr val="F59444"/>
                </a:solidFill>
                <a:latin typeface="Arial"/>
                <a:cs typeface="Arial"/>
              </a:rPr>
              <a:t>the</a:t>
            </a:r>
            <a:r>
              <a:rPr sz="3400" b="1" spc="-95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400" b="1" spc="-105" dirty="0">
                <a:solidFill>
                  <a:srgbClr val="F59444"/>
                </a:solidFill>
                <a:latin typeface="Arial"/>
                <a:cs typeface="Arial"/>
              </a:rPr>
              <a:t>result.</a:t>
            </a:r>
            <a:endParaRPr sz="3400" dirty="0">
              <a:latin typeface="Arial"/>
              <a:cs typeface="Arial"/>
            </a:endParaRPr>
          </a:p>
          <a:p>
            <a:pPr marL="12700" marR="5080">
              <a:lnSpc>
                <a:spcPct val="116700"/>
              </a:lnSpc>
              <a:spcBef>
                <a:spcPts val="1019"/>
              </a:spcBef>
            </a:pPr>
            <a:r>
              <a:rPr lang="en-US" sz="2400" dirty="0" smtClean="0">
                <a:latin typeface="Lucida Sans Unicode"/>
                <a:cs typeface="Lucida Sans Unicode"/>
              </a:rPr>
              <a:t>For example , While the product project ends at a certain time, it continues to produce results throughout the product use process.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82227" y="6234720"/>
            <a:ext cx="8460105" cy="0"/>
          </a:xfrm>
          <a:custGeom>
            <a:avLst/>
            <a:gdLst/>
            <a:ahLst/>
            <a:cxnLst/>
            <a:rect l="l" t="t" r="r" b="b"/>
            <a:pathLst>
              <a:path w="8460105">
                <a:moveTo>
                  <a:pt x="0" y="0"/>
                </a:moveTo>
                <a:lnTo>
                  <a:pt x="8459922" y="0"/>
                </a:lnTo>
              </a:path>
            </a:pathLst>
          </a:custGeom>
          <a:ln w="92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82227" y="3021550"/>
            <a:ext cx="8460105" cy="0"/>
          </a:xfrm>
          <a:custGeom>
            <a:avLst/>
            <a:gdLst/>
            <a:ahLst/>
            <a:cxnLst/>
            <a:rect l="l" t="t" r="r" b="b"/>
            <a:pathLst>
              <a:path w="8460105">
                <a:moveTo>
                  <a:pt x="0" y="0"/>
                </a:moveTo>
                <a:lnTo>
                  <a:pt x="8459922" y="0"/>
                </a:lnTo>
              </a:path>
            </a:pathLst>
          </a:custGeom>
          <a:ln w="92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19077" y="1611627"/>
            <a:ext cx="6780816" cy="16837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850" spc="-150" dirty="0">
                <a:solidFill>
                  <a:srgbClr val="40B861"/>
                </a:solidFill>
                <a:latin typeface="Tahoma"/>
                <a:cs typeface="Tahoma"/>
              </a:rPr>
              <a:t>PROJECT</a:t>
            </a:r>
            <a:endParaRPr sz="10850" spc="-15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790" y="3686273"/>
            <a:ext cx="7565390" cy="25074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5080" indent="-457200" algn="just">
              <a:lnSpc>
                <a:spcPct val="117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400" spc="-140" dirty="0" smtClean="0">
                <a:latin typeface="Lucida Sans Unicode"/>
                <a:cs typeface="Lucida Sans Unicode"/>
              </a:rPr>
              <a:t>D</a:t>
            </a:r>
            <a:r>
              <a:rPr sz="3400" spc="-140" dirty="0" smtClean="0">
                <a:latin typeface="Lucida Sans Unicode"/>
                <a:cs typeface="Lucida Sans Unicode"/>
              </a:rPr>
              <a:t>efined </a:t>
            </a:r>
            <a:r>
              <a:rPr sz="3400" spc="-80" dirty="0">
                <a:latin typeface="Lucida Sans Unicode"/>
                <a:cs typeface="Lucida Sans Unicode"/>
              </a:rPr>
              <a:t>as </a:t>
            </a:r>
            <a:r>
              <a:rPr sz="3400" spc="-60" dirty="0">
                <a:latin typeface="Lucida Sans Unicode"/>
                <a:cs typeface="Lucida Sans Unicode"/>
              </a:rPr>
              <a:t>a </a:t>
            </a:r>
            <a:r>
              <a:rPr sz="3400" spc="-120" dirty="0">
                <a:latin typeface="Lucida Sans Unicode"/>
                <a:cs typeface="Lucida Sans Unicode"/>
              </a:rPr>
              <a:t>“temporary endeavor </a:t>
            </a:r>
            <a:r>
              <a:rPr sz="3400" spc="-114" dirty="0">
                <a:latin typeface="Lucida Sans Unicode"/>
                <a:cs typeface="Lucida Sans Unicode"/>
              </a:rPr>
              <a:t> </a:t>
            </a:r>
            <a:r>
              <a:rPr sz="3400" spc="-55" dirty="0">
                <a:latin typeface="Lucida Sans Unicode"/>
                <a:cs typeface="Lucida Sans Unicode"/>
              </a:rPr>
              <a:t>with </a:t>
            </a:r>
            <a:r>
              <a:rPr sz="3400" spc="-60" dirty="0">
                <a:latin typeface="Lucida Sans Unicode"/>
                <a:cs typeface="Lucida Sans Unicode"/>
              </a:rPr>
              <a:t>a </a:t>
            </a:r>
            <a:r>
              <a:rPr sz="3400" spc="-155" dirty="0">
                <a:latin typeface="Lucida Sans Unicode"/>
                <a:cs typeface="Lucida Sans Unicode"/>
              </a:rPr>
              <a:t>beginning</a:t>
            </a:r>
            <a:r>
              <a:rPr sz="3400" spc="-150" dirty="0">
                <a:latin typeface="Lucida Sans Unicode"/>
                <a:cs typeface="Lucida Sans Unicode"/>
              </a:rPr>
              <a:t> </a:t>
            </a:r>
            <a:r>
              <a:rPr sz="3400" spc="-130" dirty="0">
                <a:latin typeface="Lucida Sans Unicode"/>
                <a:cs typeface="Lucida Sans Unicode"/>
              </a:rPr>
              <a:t>and </a:t>
            </a:r>
            <a:r>
              <a:rPr sz="3400" spc="-114" dirty="0">
                <a:latin typeface="Lucida Sans Unicode"/>
                <a:cs typeface="Lucida Sans Unicode"/>
              </a:rPr>
              <a:t>an </a:t>
            </a:r>
            <a:r>
              <a:rPr sz="3400" spc="-135" dirty="0" smtClean="0">
                <a:latin typeface="Lucida Sans Unicode"/>
                <a:cs typeface="Lucida Sans Unicode"/>
              </a:rPr>
              <a:t>end</a:t>
            </a:r>
            <a:r>
              <a:rPr lang="en-US" sz="3400" spc="-135" dirty="0" smtClean="0">
                <a:latin typeface="Lucida Sans Unicode"/>
                <a:cs typeface="Lucida Sans Unicode"/>
              </a:rPr>
              <a:t>.</a:t>
            </a:r>
          </a:p>
          <a:p>
            <a:pPr marL="12700" marR="5080" indent="178435" algn="just">
              <a:lnSpc>
                <a:spcPct val="117600"/>
              </a:lnSpc>
              <a:spcBef>
                <a:spcPts val="95"/>
              </a:spcBef>
            </a:pPr>
            <a:endParaRPr lang="en-US" sz="3400" spc="-135" dirty="0">
              <a:latin typeface="Lucida Sans Unicode"/>
              <a:cs typeface="Lucida Sans Unicode"/>
            </a:endParaRPr>
          </a:p>
          <a:p>
            <a:pPr marL="469900" marR="5080" indent="-457200" algn="just">
              <a:lnSpc>
                <a:spcPct val="117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lang="en-US" sz="3400" spc="-114" dirty="0">
                <a:latin typeface="Lucida Sans Unicode"/>
                <a:cs typeface="Lucida Sans Unicode"/>
              </a:rPr>
              <a:t>U</a:t>
            </a:r>
            <a:r>
              <a:rPr sz="3400" spc="-130" dirty="0" smtClean="0">
                <a:latin typeface="Lucida Sans Unicode"/>
                <a:cs typeface="Lucida Sans Unicode"/>
              </a:rPr>
              <a:t>sed</a:t>
            </a:r>
            <a:r>
              <a:rPr sz="3400" spc="-125" dirty="0" smtClean="0">
                <a:latin typeface="Lucida Sans Unicode"/>
                <a:cs typeface="Lucida Sans Unicode"/>
              </a:rPr>
              <a:t> </a:t>
            </a:r>
            <a:r>
              <a:rPr sz="3400" spc="-150" dirty="0">
                <a:latin typeface="Lucida Sans Unicode"/>
                <a:cs typeface="Lucida Sans Unicode"/>
              </a:rPr>
              <a:t>to</a:t>
            </a:r>
            <a:r>
              <a:rPr sz="3400" spc="-145" dirty="0">
                <a:latin typeface="Lucida Sans Unicode"/>
                <a:cs typeface="Lucida Sans Unicode"/>
              </a:rPr>
              <a:t> </a:t>
            </a:r>
            <a:r>
              <a:rPr sz="3400" spc="-110" dirty="0">
                <a:latin typeface="Lucida Sans Unicode"/>
                <a:cs typeface="Lucida Sans Unicode"/>
              </a:rPr>
              <a:t>create</a:t>
            </a:r>
            <a:r>
              <a:rPr sz="3400" spc="-105" dirty="0">
                <a:latin typeface="Lucida Sans Unicode"/>
                <a:cs typeface="Lucida Sans Unicode"/>
              </a:rPr>
              <a:t> </a:t>
            </a:r>
            <a:r>
              <a:rPr sz="3400" spc="-60" dirty="0">
                <a:latin typeface="Lucida Sans Unicode"/>
                <a:cs typeface="Lucida Sans Unicode"/>
              </a:rPr>
              <a:t>a</a:t>
            </a:r>
            <a:r>
              <a:rPr sz="3400" spc="-55" dirty="0">
                <a:latin typeface="Lucida Sans Unicode"/>
                <a:cs typeface="Lucida Sans Unicode"/>
              </a:rPr>
              <a:t> </a:t>
            </a:r>
            <a:r>
              <a:rPr sz="3400" spc="-165" dirty="0">
                <a:latin typeface="Lucida Sans Unicode"/>
                <a:cs typeface="Lucida Sans Unicode"/>
              </a:rPr>
              <a:t>unique </a:t>
            </a:r>
            <a:r>
              <a:rPr sz="3400" spc="-160" dirty="0">
                <a:latin typeface="Lucida Sans Unicode"/>
                <a:cs typeface="Lucida Sans Unicode"/>
              </a:rPr>
              <a:t> </a:t>
            </a:r>
            <a:r>
              <a:rPr sz="3400" spc="-155" dirty="0">
                <a:latin typeface="Lucida Sans Unicode"/>
                <a:cs typeface="Lucida Sans Unicode"/>
              </a:rPr>
              <a:t>product</a:t>
            </a:r>
            <a:endParaRPr sz="34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56719" y="3"/>
            <a:ext cx="10231755" cy="10287000"/>
          </a:xfrm>
          <a:custGeom>
            <a:avLst/>
            <a:gdLst/>
            <a:ahLst/>
            <a:cxnLst/>
            <a:rect l="l" t="t" r="r" b="b"/>
            <a:pathLst>
              <a:path w="10231755" h="10287000">
                <a:moveTo>
                  <a:pt x="0" y="10286999"/>
                </a:moveTo>
                <a:lnTo>
                  <a:pt x="10231279" y="10286999"/>
                </a:lnTo>
                <a:lnTo>
                  <a:pt x="10231279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"/>
            <a:ext cx="160655" cy="10287000"/>
          </a:xfrm>
          <a:custGeom>
            <a:avLst/>
            <a:gdLst/>
            <a:ahLst/>
            <a:cxnLst/>
            <a:rect l="l" t="t" r="r" b="b"/>
            <a:pathLst>
              <a:path w="160655" h="10287000">
                <a:moveTo>
                  <a:pt x="0" y="10286999"/>
                </a:moveTo>
                <a:lnTo>
                  <a:pt x="160494" y="10286999"/>
                </a:lnTo>
                <a:lnTo>
                  <a:pt x="160494" y="0"/>
                </a:lnTo>
                <a:lnTo>
                  <a:pt x="0" y="0"/>
                </a:lnTo>
                <a:lnTo>
                  <a:pt x="0" y="10286999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494" y="3"/>
            <a:ext cx="7896225" cy="10287000"/>
          </a:xfrm>
          <a:custGeom>
            <a:avLst/>
            <a:gdLst/>
            <a:ahLst/>
            <a:cxnLst/>
            <a:rect l="l" t="t" r="r" b="b"/>
            <a:pathLst>
              <a:path w="7896225" h="10287000">
                <a:moveTo>
                  <a:pt x="78962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7896224" y="0"/>
                </a:lnTo>
                <a:lnTo>
                  <a:pt x="7896224" y="10286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43157" y="6371626"/>
            <a:ext cx="8944610" cy="0"/>
          </a:xfrm>
          <a:custGeom>
            <a:avLst/>
            <a:gdLst/>
            <a:ahLst/>
            <a:cxnLst/>
            <a:rect l="l" t="t" r="r" b="b"/>
            <a:pathLst>
              <a:path w="8944610">
                <a:moveTo>
                  <a:pt x="0" y="0"/>
                </a:moveTo>
                <a:lnTo>
                  <a:pt x="894409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43157" y="3915379"/>
            <a:ext cx="8944610" cy="0"/>
          </a:xfrm>
          <a:custGeom>
            <a:avLst/>
            <a:gdLst/>
            <a:ahLst/>
            <a:cxnLst/>
            <a:rect l="l" t="t" r="r" b="b"/>
            <a:pathLst>
              <a:path w="8944610">
                <a:moveTo>
                  <a:pt x="0" y="0"/>
                </a:moveTo>
                <a:lnTo>
                  <a:pt x="8944095" y="0"/>
                </a:lnTo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8477043" y="1449847"/>
            <a:ext cx="1278890" cy="1278890"/>
            <a:chOff x="8477043" y="1449847"/>
            <a:chExt cx="1278890" cy="1278890"/>
          </a:xfrm>
        </p:grpSpPr>
        <p:sp>
          <p:nvSpPr>
            <p:cNvPr id="8" name="object 8"/>
            <p:cNvSpPr/>
            <p:nvPr/>
          </p:nvSpPr>
          <p:spPr>
            <a:xfrm>
              <a:off x="8477043" y="1449847"/>
              <a:ext cx="1278890" cy="1278890"/>
            </a:xfrm>
            <a:custGeom>
              <a:avLst/>
              <a:gdLst/>
              <a:ahLst/>
              <a:cxnLst/>
              <a:rect l="l" t="t" r="r" b="b"/>
              <a:pathLst>
                <a:path w="1278890" h="1278889">
                  <a:moveTo>
                    <a:pt x="639282" y="1278564"/>
                  </a:moveTo>
                  <a:lnTo>
                    <a:pt x="576621" y="1275486"/>
                  </a:lnTo>
                  <a:lnTo>
                    <a:pt x="514564" y="1266280"/>
                  </a:lnTo>
                  <a:lnTo>
                    <a:pt x="453708" y="1251037"/>
                  </a:lnTo>
                  <a:lnTo>
                    <a:pt x="394639" y="1229902"/>
                  </a:lnTo>
                  <a:lnTo>
                    <a:pt x="337926" y="1203078"/>
                  </a:lnTo>
                  <a:lnTo>
                    <a:pt x="284115" y="1170826"/>
                  </a:lnTo>
                  <a:lnTo>
                    <a:pt x="233725" y="1133454"/>
                  </a:lnTo>
                  <a:lnTo>
                    <a:pt x="187241" y="1091323"/>
                  </a:lnTo>
                  <a:lnTo>
                    <a:pt x="145110" y="1044838"/>
                  </a:lnTo>
                  <a:lnTo>
                    <a:pt x="107738" y="994448"/>
                  </a:lnTo>
                  <a:lnTo>
                    <a:pt x="75485" y="940637"/>
                  </a:lnTo>
                  <a:lnTo>
                    <a:pt x="48662" y="883924"/>
                  </a:lnTo>
                  <a:lnTo>
                    <a:pt x="27527" y="824855"/>
                  </a:lnTo>
                  <a:lnTo>
                    <a:pt x="12283" y="763999"/>
                  </a:lnTo>
                  <a:lnTo>
                    <a:pt x="3078" y="701942"/>
                  </a:lnTo>
                  <a:lnTo>
                    <a:pt x="0" y="639282"/>
                  </a:lnTo>
                  <a:lnTo>
                    <a:pt x="3078" y="576621"/>
                  </a:lnTo>
                  <a:lnTo>
                    <a:pt x="12283" y="514564"/>
                  </a:lnTo>
                  <a:lnTo>
                    <a:pt x="27527" y="453708"/>
                  </a:lnTo>
                  <a:lnTo>
                    <a:pt x="48662" y="394639"/>
                  </a:lnTo>
                  <a:lnTo>
                    <a:pt x="75485" y="337926"/>
                  </a:lnTo>
                  <a:lnTo>
                    <a:pt x="107738" y="284115"/>
                  </a:lnTo>
                  <a:lnTo>
                    <a:pt x="145110" y="233725"/>
                  </a:lnTo>
                  <a:lnTo>
                    <a:pt x="187241" y="187241"/>
                  </a:lnTo>
                  <a:lnTo>
                    <a:pt x="233725" y="145110"/>
                  </a:lnTo>
                  <a:lnTo>
                    <a:pt x="284115" y="107738"/>
                  </a:lnTo>
                  <a:lnTo>
                    <a:pt x="337926" y="75485"/>
                  </a:lnTo>
                  <a:lnTo>
                    <a:pt x="394639" y="48662"/>
                  </a:lnTo>
                  <a:lnTo>
                    <a:pt x="453708" y="27527"/>
                  </a:lnTo>
                  <a:lnTo>
                    <a:pt x="514564" y="12283"/>
                  </a:lnTo>
                  <a:lnTo>
                    <a:pt x="576621" y="3078"/>
                  </a:lnTo>
                  <a:lnTo>
                    <a:pt x="639282" y="0"/>
                  </a:lnTo>
                  <a:lnTo>
                    <a:pt x="701943" y="3078"/>
                  </a:lnTo>
                  <a:lnTo>
                    <a:pt x="764000" y="12283"/>
                  </a:lnTo>
                  <a:lnTo>
                    <a:pt x="824856" y="27527"/>
                  </a:lnTo>
                  <a:lnTo>
                    <a:pt x="883925" y="48662"/>
                  </a:lnTo>
                  <a:lnTo>
                    <a:pt x="940638" y="75485"/>
                  </a:lnTo>
                  <a:lnTo>
                    <a:pt x="994448" y="107738"/>
                  </a:lnTo>
                  <a:lnTo>
                    <a:pt x="1044839" y="145110"/>
                  </a:lnTo>
                  <a:lnTo>
                    <a:pt x="1091323" y="187241"/>
                  </a:lnTo>
                  <a:lnTo>
                    <a:pt x="1133454" y="233725"/>
                  </a:lnTo>
                  <a:lnTo>
                    <a:pt x="1170826" y="284115"/>
                  </a:lnTo>
                  <a:lnTo>
                    <a:pt x="1203079" y="337926"/>
                  </a:lnTo>
                  <a:lnTo>
                    <a:pt x="1229902" y="394639"/>
                  </a:lnTo>
                  <a:lnTo>
                    <a:pt x="1251037" y="453708"/>
                  </a:lnTo>
                  <a:lnTo>
                    <a:pt x="1266281" y="514564"/>
                  </a:lnTo>
                  <a:lnTo>
                    <a:pt x="1275486" y="576621"/>
                  </a:lnTo>
                  <a:lnTo>
                    <a:pt x="1278564" y="639282"/>
                  </a:lnTo>
                  <a:lnTo>
                    <a:pt x="1275486" y="701942"/>
                  </a:lnTo>
                  <a:lnTo>
                    <a:pt x="1266281" y="763999"/>
                  </a:lnTo>
                  <a:lnTo>
                    <a:pt x="1251037" y="824856"/>
                  </a:lnTo>
                  <a:lnTo>
                    <a:pt x="1229902" y="883924"/>
                  </a:lnTo>
                  <a:lnTo>
                    <a:pt x="1203079" y="940637"/>
                  </a:lnTo>
                  <a:lnTo>
                    <a:pt x="1170826" y="994448"/>
                  </a:lnTo>
                  <a:lnTo>
                    <a:pt x="1133454" y="1044838"/>
                  </a:lnTo>
                  <a:lnTo>
                    <a:pt x="1091323" y="1091323"/>
                  </a:lnTo>
                  <a:lnTo>
                    <a:pt x="1044839" y="1133454"/>
                  </a:lnTo>
                  <a:lnTo>
                    <a:pt x="994448" y="1170826"/>
                  </a:lnTo>
                  <a:lnTo>
                    <a:pt x="940638" y="1203078"/>
                  </a:lnTo>
                  <a:lnTo>
                    <a:pt x="883925" y="1229902"/>
                  </a:lnTo>
                  <a:lnTo>
                    <a:pt x="824856" y="1251037"/>
                  </a:lnTo>
                  <a:lnTo>
                    <a:pt x="764000" y="1266280"/>
                  </a:lnTo>
                  <a:lnTo>
                    <a:pt x="701943" y="1275486"/>
                  </a:lnTo>
                  <a:lnTo>
                    <a:pt x="639282" y="1278564"/>
                  </a:lnTo>
                  <a:close/>
                </a:path>
              </a:pathLst>
            </a:custGeom>
            <a:solidFill>
              <a:srgbClr val="DE6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97576" y="1456199"/>
              <a:ext cx="1152525" cy="1146175"/>
            </a:xfrm>
            <a:custGeom>
              <a:avLst/>
              <a:gdLst/>
              <a:ahLst/>
              <a:cxnLst/>
              <a:rect l="l" t="t" r="r" b="b"/>
              <a:pathLst>
                <a:path w="1152525" h="1146175">
                  <a:moveTo>
                    <a:pt x="533721" y="1145818"/>
                  </a:moveTo>
                  <a:lnTo>
                    <a:pt x="533721" y="1066430"/>
                  </a:lnTo>
                  <a:lnTo>
                    <a:pt x="493563" y="1066430"/>
                  </a:lnTo>
                  <a:lnTo>
                    <a:pt x="493563" y="1145818"/>
                  </a:lnTo>
                  <a:lnTo>
                    <a:pt x="446787" y="1141432"/>
                  </a:lnTo>
                  <a:lnTo>
                    <a:pt x="401308" y="1133003"/>
                  </a:lnTo>
                  <a:lnTo>
                    <a:pt x="357312" y="1120716"/>
                  </a:lnTo>
                  <a:lnTo>
                    <a:pt x="314983" y="1104756"/>
                  </a:lnTo>
                  <a:lnTo>
                    <a:pt x="274503" y="1085306"/>
                  </a:lnTo>
                  <a:lnTo>
                    <a:pt x="236057" y="1062552"/>
                  </a:lnTo>
                  <a:lnTo>
                    <a:pt x="199830" y="1036677"/>
                  </a:lnTo>
                  <a:lnTo>
                    <a:pt x="166004" y="1007867"/>
                  </a:lnTo>
                  <a:lnTo>
                    <a:pt x="134764" y="976304"/>
                  </a:lnTo>
                  <a:lnTo>
                    <a:pt x="106293" y="942174"/>
                  </a:lnTo>
                  <a:lnTo>
                    <a:pt x="80776" y="905661"/>
                  </a:lnTo>
                  <a:lnTo>
                    <a:pt x="58397" y="866948"/>
                  </a:lnTo>
                  <a:lnTo>
                    <a:pt x="39339" y="826222"/>
                  </a:lnTo>
                  <a:lnTo>
                    <a:pt x="23786" y="783665"/>
                  </a:lnTo>
                  <a:lnTo>
                    <a:pt x="11923" y="739463"/>
                  </a:lnTo>
                  <a:lnTo>
                    <a:pt x="3933" y="693799"/>
                  </a:lnTo>
                  <a:lnTo>
                    <a:pt x="0" y="646858"/>
                  </a:lnTo>
                  <a:lnTo>
                    <a:pt x="73991" y="646858"/>
                  </a:lnTo>
                  <a:lnTo>
                    <a:pt x="73991" y="606700"/>
                  </a:lnTo>
                  <a:lnTo>
                    <a:pt x="0" y="606700"/>
                  </a:lnTo>
                  <a:lnTo>
                    <a:pt x="3850" y="559822"/>
                  </a:lnTo>
                  <a:lnTo>
                    <a:pt x="11777" y="514206"/>
                  </a:lnTo>
                  <a:lnTo>
                    <a:pt x="23592" y="470038"/>
                  </a:lnTo>
                  <a:lnTo>
                    <a:pt x="39110" y="427503"/>
                  </a:lnTo>
                  <a:lnTo>
                    <a:pt x="58145" y="386788"/>
                  </a:lnTo>
                  <a:lnTo>
                    <a:pt x="80510" y="348077"/>
                  </a:lnTo>
                  <a:lnTo>
                    <a:pt x="106020" y="311557"/>
                  </a:lnTo>
                  <a:lnTo>
                    <a:pt x="134488" y="277414"/>
                  </a:lnTo>
                  <a:lnTo>
                    <a:pt x="165728" y="245834"/>
                  </a:lnTo>
                  <a:lnTo>
                    <a:pt x="199554" y="217002"/>
                  </a:lnTo>
                  <a:lnTo>
                    <a:pt x="235780" y="191104"/>
                  </a:lnTo>
                  <a:lnTo>
                    <a:pt x="274218" y="168325"/>
                  </a:lnTo>
                  <a:lnTo>
                    <a:pt x="314685" y="148853"/>
                  </a:lnTo>
                  <a:lnTo>
                    <a:pt x="356992" y="132873"/>
                  </a:lnTo>
                  <a:lnTo>
                    <a:pt x="400954" y="120570"/>
                  </a:lnTo>
                  <a:lnTo>
                    <a:pt x="446385" y="112130"/>
                  </a:lnTo>
                  <a:lnTo>
                    <a:pt x="493099" y="107739"/>
                  </a:lnTo>
                  <a:lnTo>
                    <a:pt x="493099" y="187591"/>
                  </a:lnTo>
                  <a:lnTo>
                    <a:pt x="533722" y="187591"/>
                  </a:lnTo>
                  <a:lnTo>
                    <a:pt x="533722" y="107739"/>
                  </a:lnTo>
                  <a:lnTo>
                    <a:pt x="570551" y="109997"/>
                  </a:lnTo>
                  <a:lnTo>
                    <a:pt x="642886" y="122300"/>
                  </a:lnTo>
                  <a:lnTo>
                    <a:pt x="713100" y="144870"/>
                  </a:lnTo>
                  <a:lnTo>
                    <a:pt x="779055" y="177019"/>
                  </a:lnTo>
                  <a:lnTo>
                    <a:pt x="810303" y="196644"/>
                  </a:lnTo>
                  <a:lnTo>
                    <a:pt x="852570" y="163754"/>
                  </a:lnTo>
                  <a:lnTo>
                    <a:pt x="903203" y="128355"/>
                  </a:lnTo>
                  <a:lnTo>
                    <a:pt x="958088" y="92913"/>
                  </a:lnTo>
                  <a:lnTo>
                    <a:pt x="1013111" y="59891"/>
                  </a:lnTo>
                  <a:lnTo>
                    <a:pt x="1064156" y="31756"/>
                  </a:lnTo>
                  <a:lnTo>
                    <a:pt x="1107110" y="10970"/>
                  </a:lnTo>
                  <a:lnTo>
                    <a:pt x="1137859" y="0"/>
                  </a:lnTo>
                  <a:lnTo>
                    <a:pt x="1152287" y="1308"/>
                  </a:lnTo>
                  <a:lnTo>
                    <a:pt x="1134686" y="51740"/>
                  </a:lnTo>
                  <a:lnTo>
                    <a:pt x="1109136" y="94616"/>
                  </a:lnTo>
                  <a:lnTo>
                    <a:pt x="1076722" y="143966"/>
                  </a:lnTo>
                  <a:lnTo>
                    <a:pt x="1040671" y="195812"/>
                  </a:lnTo>
                  <a:lnTo>
                    <a:pt x="1004209" y="246180"/>
                  </a:lnTo>
                  <a:lnTo>
                    <a:pt x="942965" y="326578"/>
                  </a:lnTo>
                  <a:lnTo>
                    <a:pt x="963708" y="357971"/>
                  </a:lnTo>
                  <a:lnTo>
                    <a:pt x="997882" y="424512"/>
                  </a:lnTo>
                  <a:lnTo>
                    <a:pt x="1022176" y="495685"/>
                  </a:lnTo>
                  <a:lnTo>
                    <a:pt x="1035821" y="569234"/>
                  </a:lnTo>
                  <a:lnTo>
                    <a:pt x="1038602" y="606758"/>
                  </a:lnTo>
                  <a:lnTo>
                    <a:pt x="953294" y="606758"/>
                  </a:lnTo>
                  <a:lnTo>
                    <a:pt x="953294" y="646916"/>
                  </a:lnTo>
                  <a:lnTo>
                    <a:pt x="1038137" y="646858"/>
                  </a:lnTo>
                  <a:lnTo>
                    <a:pt x="1034153" y="694350"/>
                  </a:lnTo>
                  <a:lnTo>
                    <a:pt x="1025995" y="740537"/>
                  </a:lnTo>
                  <a:lnTo>
                    <a:pt x="1013856" y="785226"/>
                  </a:lnTo>
                  <a:lnTo>
                    <a:pt x="997928" y="828225"/>
                  </a:lnTo>
                  <a:lnTo>
                    <a:pt x="978405" y="869340"/>
                  </a:lnTo>
                  <a:lnTo>
                    <a:pt x="955478" y="908380"/>
                  </a:lnTo>
                  <a:lnTo>
                    <a:pt x="929340" y="945153"/>
                  </a:lnTo>
                  <a:lnTo>
                    <a:pt x="900183" y="979465"/>
                  </a:lnTo>
                  <a:lnTo>
                    <a:pt x="868201" y="1011125"/>
                  </a:lnTo>
                  <a:lnTo>
                    <a:pt x="833586" y="1039939"/>
                  </a:lnTo>
                  <a:lnTo>
                    <a:pt x="796529" y="1065716"/>
                  </a:lnTo>
                  <a:lnTo>
                    <a:pt x="757225" y="1088264"/>
                  </a:lnTo>
                  <a:lnTo>
                    <a:pt x="715865" y="1107389"/>
                  </a:lnTo>
                  <a:lnTo>
                    <a:pt x="672642" y="1122899"/>
                  </a:lnTo>
                  <a:lnTo>
                    <a:pt x="627749" y="1134603"/>
                  </a:lnTo>
                  <a:lnTo>
                    <a:pt x="581378" y="1142307"/>
                  </a:lnTo>
                  <a:lnTo>
                    <a:pt x="533721" y="11458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22567" y="1528248"/>
              <a:ext cx="850900" cy="765810"/>
            </a:xfrm>
            <a:custGeom>
              <a:avLst/>
              <a:gdLst/>
              <a:ahLst/>
              <a:cxnLst/>
              <a:rect l="l" t="t" r="r" b="b"/>
              <a:pathLst>
                <a:path w="850900" h="765810">
                  <a:moveTo>
                    <a:pt x="298285" y="765618"/>
                  </a:moveTo>
                  <a:lnTo>
                    <a:pt x="0" y="431759"/>
                  </a:lnTo>
                  <a:lnTo>
                    <a:pt x="65866" y="365893"/>
                  </a:lnTo>
                  <a:lnTo>
                    <a:pt x="255457" y="516138"/>
                  </a:lnTo>
                  <a:lnTo>
                    <a:pt x="287298" y="481828"/>
                  </a:lnTo>
                  <a:lnTo>
                    <a:pt x="360520" y="407362"/>
                  </a:lnTo>
                  <a:lnTo>
                    <a:pt x="442667" y="328517"/>
                  </a:lnTo>
                  <a:lnTo>
                    <a:pt x="529186" y="249399"/>
                  </a:lnTo>
                  <a:lnTo>
                    <a:pt x="615522" y="174110"/>
                  </a:lnTo>
                  <a:lnTo>
                    <a:pt x="697122" y="106754"/>
                  </a:lnTo>
                  <a:lnTo>
                    <a:pt x="769433" y="51434"/>
                  </a:lnTo>
                  <a:lnTo>
                    <a:pt x="800681" y="29570"/>
                  </a:lnTo>
                  <a:lnTo>
                    <a:pt x="850519" y="0"/>
                  </a:lnTo>
                  <a:lnTo>
                    <a:pt x="790767" y="67834"/>
                  </a:lnTo>
                  <a:lnTo>
                    <a:pt x="697249" y="180109"/>
                  </a:lnTo>
                  <a:lnTo>
                    <a:pt x="602221" y="301655"/>
                  </a:lnTo>
                  <a:lnTo>
                    <a:pt x="509237" y="428696"/>
                  </a:lnTo>
                  <a:lnTo>
                    <a:pt x="450136" y="514578"/>
                  </a:lnTo>
                  <a:lnTo>
                    <a:pt x="394576" y="600105"/>
                  </a:lnTo>
                  <a:lnTo>
                    <a:pt x="343608" y="684158"/>
                  </a:lnTo>
                  <a:lnTo>
                    <a:pt x="298285" y="765618"/>
                  </a:lnTo>
                  <a:close/>
                </a:path>
              </a:pathLst>
            </a:custGeom>
            <a:solidFill>
              <a:srgbClr val="3740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8603866" y="7351271"/>
            <a:ext cx="1206500" cy="1896110"/>
            <a:chOff x="8603866" y="7351271"/>
            <a:chExt cx="1206500" cy="1896110"/>
          </a:xfrm>
        </p:grpSpPr>
        <p:sp>
          <p:nvSpPr>
            <p:cNvPr id="12" name="object 12"/>
            <p:cNvSpPr/>
            <p:nvPr/>
          </p:nvSpPr>
          <p:spPr>
            <a:xfrm>
              <a:off x="9170164" y="8714506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0" y="0"/>
                  </a:moveTo>
                  <a:lnTo>
                    <a:pt x="1773" y="851"/>
                  </a:lnTo>
                </a:path>
              </a:pathLst>
            </a:custGeom>
            <a:ln w="10945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5113" y="7357411"/>
              <a:ext cx="865126" cy="186923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011105" y="8363941"/>
              <a:ext cx="222885" cy="372745"/>
            </a:xfrm>
            <a:custGeom>
              <a:avLst/>
              <a:gdLst/>
              <a:ahLst/>
              <a:cxnLst/>
              <a:rect l="l" t="t" r="r" b="b"/>
              <a:pathLst>
                <a:path w="222884" h="372745">
                  <a:moveTo>
                    <a:pt x="1744" y="0"/>
                  </a:moveTo>
                  <a:lnTo>
                    <a:pt x="0" y="851"/>
                  </a:lnTo>
                </a:path>
                <a:path w="222884" h="372745">
                  <a:moveTo>
                    <a:pt x="222456" y="371305"/>
                  </a:moveTo>
                  <a:lnTo>
                    <a:pt x="220712" y="372156"/>
                  </a:lnTo>
                </a:path>
              </a:pathLst>
            </a:custGeom>
            <a:ln w="10481">
              <a:solidFill>
                <a:srgbClr val="F4ED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3866" y="7355151"/>
              <a:ext cx="1125820" cy="189223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693577" y="7355151"/>
              <a:ext cx="1036319" cy="1030605"/>
            </a:xfrm>
            <a:custGeom>
              <a:avLst/>
              <a:gdLst/>
              <a:ahLst/>
              <a:cxnLst/>
              <a:rect l="l" t="t" r="r" b="b"/>
              <a:pathLst>
                <a:path w="1036320" h="1030604">
                  <a:moveTo>
                    <a:pt x="517621" y="0"/>
                  </a:moveTo>
                  <a:lnTo>
                    <a:pt x="570549" y="2618"/>
                  </a:lnTo>
                  <a:lnTo>
                    <a:pt x="621962" y="10391"/>
                  </a:lnTo>
                  <a:lnTo>
                    <a:pt x="671598" y="23059"/>
                  </a:lnTo>
                  <a:lnTo>
                    <a:pt x="719196" y="40361"/>
                  </a:lnTo>
                  <a:lnTo>
                    <a:pt x="764495" y="62038"/>
                  </a:lnTo>
                  <a:lnTo>
                    <a:pt x="807231" y="87829"/>
                  </a:lnTo>
                  <a:lnTo>
                    <a:pt x="847144" y="117475"/>
                  </a:lnTo>
                  <a:lnTo>
                    <a:pt x="883972" y="150716"/>
                  </a:lnTo>
                  <a:lnTo>
                    <a:pt x="917451" y="187291"/>
                  </a:lnTo>
                  <a:lnTo>
                    <a:pt x="947323" y="226942"/>
                  </a:lnTo>
                  <a:lnTo>
                    <a:pt x="973323" y="269407"/>
                  </a:lnTo>
                  <a:lnTo>
                    <a:pt x="995192" y="314428"/>
                  </a:lnTo>
                  <a:lnTo>
                    <a:pt x="1012667" y="361743"/>
                  </a:lnTo>
                  <a:lnTo>
                    <a:pt x="1025486" y="411094"/>
                  </a:lnTo>
                  <a:lnTo>
                    <a:pt x="1033387" y="462220"/>
                  </a:lnTo>
                  <a:lnTo>
                    <a:pt x="1036109" y="514862"/>
                  </a:lnTo>
                  <a:lnTo>
                    <a:pt x="1033475" y="567507"/>
                  </a:lnTo>
                  <a:lnTo>
                    <a:pt x="1025660" y="618647"/>
                  </a:lnTo>
                  <a:lnTo>
                    <a:pt x="1012924" y="668019"/>
                  </a:lnTo>
                  <a:lnTo>
                    <a:pt x="995529" y="715364"/>
                  </a:lnTo>
                  <a:lnTo>
                    <a:pt x="973736" y="760421"/>
                  </a:lnTo>
                  <a:lnTo>
                    <a:pt x="947806" y="802930"/>
                  </a:lnTo>
                  <a:lnTo>
                    <a:pt x="918002" y="842631"/>
                  </a:lnTo>
                  <a:lnTo>
                    <a:pt x="884584" y="879263"/>
                  </a:lnTo>
                  <a:lnTo>
                    <a:pt x="847812" y="912566"/>
                  </a:lnTo>
                  <a:lnTo>
                    <a:pt x="807949" y="942279"/>
                  </a:lnTo>
                  <a:lnTo>
                    <a:pt x="765256" y="968142"/>
                  </a:lnTo>
                  <a:lnTo>
                    <a:pt x="719994" y="989895"/>
                  </a:lnTo>
                  <a:lnTo>
                    <a:pt x="672425" y="1007277"/>
                  </a:lnTo>
                  <a:lnTo>
                    <a:pt x="622810" y="1020029"/>
                  </a:lnTo>
                  <a:lnTo>
                    <a:pt x="571410" y="1027888"/>
                  </a:lnTo>
                  <a:lnTo>
                    <a:pt x="518487" y="1030596"/>
                  </a:lnTo>
                  <a:lnTo>
                    <a:pt x="465559" y="1027977"/>
                  </a:lnTo>
                  <a:lnTo>
                    <a:pt x="414147" y="1020204"/>
                  </a:lnTo>
                  <a:lnTo>
                    <a:pt x="364510" y="1007537"/>
                  </a:lnTo>
                  <a:lnTo>
                    <a:pt x="316912" y="990235"/>
                  </a:lnTo>
                  <a:lnTo>
                    <a:pt x="271614" y="968558"/>
                  </a:lnTo>
                  <a:lnTo>
                    <a:pt x="228877" y="942767"/>
                  </a:lnTo>
                  <a:lnTo>
                    <a:pt x="188964" y="913121"/>
                  </a:lnTo>
                  <a:lnTo>
                    <a:pt x="152136" y="879880"/>
                  </a:lnTo>
                  <a:lnTo>
                    <a:pt x="118657" y="843304"/>
                  </a:lnTo>
                  <a:lnTo>
                    <a:pt x="88786" y="803654"/>
                  </a:lnTo>
                  <a:lnTo>
                    <a:pt x="62785" y="761188"/>
                  </a:lnTo>
                  <a:lnTo>
                    <a:pt x="40916" y="716168"/>
                  </a:lnTo>
                  <a:lnTo>
                    <a:pt x="23441" y="668852"/>
                  </a:lnTo>
                  <a:lnTo>
                    <a:pt x="10623" y="619502"/>
                  </a:lnTo>
                  <a:lnTo>
                    <a:pt x="2721" y="568375"/>
                  </a:lnTo>
                  <a:lnTo>
                    <a:pt x="0" y="515734"/>
                  </a:lnTo>
                  <a:lnTo>
                    <a:pt x="2633" y="463088"/>
                  </a:lnTo>
                  <a:lnTo>
                    <a:pt x="10448" y="411949"/>
                  </a:lnTo>
                  <a:lnTo>
                    <a:pt x="23184" y="362577"/>
                  </a:lnTo>
                  <a:lnTo>
                    <a:pt x="40579" y="315232"/>
                  </a:lnTo>
                  <a:lnTo>
                    <a:pt x="62373" y="270174"/>
                  </a:lnTo>
                  <a:lnTo>
                    <a:pt x="88302" y="227665"/>
                  </a:lnTo>
                  <a:lnTo>
                    <a:pt x="118106" y="187964"/>
                  </a:lnTo>
                  <a:lnTo>
                    <a:pt x="151525" y="151332"/>
                  </a:lnTo>
                  <a:lnTo>
                    <a:pt x="188296" y="118030"/>
                  </a:lnTo>
                  <a:lnTo>
                    <a:pt x="228160" y="88317"/>
                  </a:lnTo>
                  <a:lnTo>
                    <a:pt x="270853" y="62453"/>
                  </a:lnTo>
                  <a:lnTo>
                    <a:pt x="316114" y="40700"/>
                  </a:lnTo>
                  <a:lnTo>
                    <a:pt x="363683" y="23318"/>
                  </a:lnTo>
                  <a:lnTo>
                    <a:pt x="413299" y="10567"/>
                  </a:lnTo>
                  <a:lnTo>
                    <a:pt x="464698" y="2707"/>
                  </a:lnTo>
                  <a:lnTo>
                    <a:pt x="517621" y="0"/>
                  </a:lnTo>
                  <a:close/>
                </a:path>
              </a:pathLst>
            </a:custGeom>
            <a:ln w="773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20105" y="7381833"/>
              <a:ext cx="982879" cy="97764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720105" y="7381833"/>
              <a:ext cx="982980" cy="977900"/>
            </a:xfrm>
            <a:custGeom>
              <a:avLst/>
              <a:gdLst/>
              <a:ahLst/>
              <a:cxnLst/>
              <a:rect l="l" t="t" r="r" b="b"/>
              <a:pathLst>
                <a:path w="982979" h="977900">
                  <a:moveTo>
                    <a:pt x="491028" y="0"/>
                  </a:moveTo>
                  <a:lnTo>
                    <a:pt x="541237" y="2484"/>
                  </a:lnTo>
                  <a:lnTo>
                    <a:pt x="590008" y="9858"/>
                  </a:lnTo>
                  <a:lnTo>
                    <a:pt x="637095" y="21874"/>
                  </a:lnTo>
                  <a:lnTo>
                    <a:pt x="682248" y="38287"/>
                  </a:lnTo>
                  <a:lnTo>
                    <a:pt x="725219" y="58850"/>
                  </a:lnTo>
                  <a:lnTo>
                    <a:pt x="765760" y="83316"/>
                  </a:lnTo>
                  <a:lnTo>
                    <a:pt x="803622" y="111439"/>
                  </a:lnTo>
                  <a:lnTo>
                    <a:pt x="838558" y="142972"/>
                  </a:lnTo>
                  <a:lnTo>
                    <a:pt x="870318" y="177668"/>
                  </a:lnTo>
                  <a:lnTo>
                    <a:pt x="898654" y="215281"/>
                  </a:lnTo>
                  <a:lnTo>
                    <a:pt x="923319" y="255565"/>
                  </a:lnTo>
                  <a:lnTo>
                    <a:pt x="944064" y="298272"/>
                  </a:lnTo>
                  <a:lnTo>
                    <a:pt x="960642" y="343157"/>
                  </a:lnTo>
                  <a:lnTo>
                    <a:pt x="972802" y="389971"/>
                  </a:lnTo>
                  <a:lnTo>
                    <a:pt x="980297" y="438470"/>
                  </a:lnTo>
                  <a:lnTo>
                    <a:pt x="982879" y="488407"/>
                  </a:lnTo>
                  <a:lnTo>
                    <a:pt x="980381" y="538348"/>
                  </a:lnTo>
                  <a:lnTo>
                    <a:pt x="972968" y="586859"/>
                  </a:lnTo>
                  <a:lnTo>
                    <a:pt x="960886" y="633694"/>
                  </a:lnTo>
                  <a:lnTo>
                    <a:pt x="944384" y="678607"/>
                  </a:lnTo>
                  <a:lnTo>
                    <a:pt x="923711" y="721349"/>
                  </a:lnTo>
                  <a:lnTo>
                    <a:pt x="899114" y="761674"/>
                  </a:lnTo>
                  <a:lnTo>
                    <a:pt x="870840" y="799334"/>
                  </a:lnTo>
                  <a:lnTo>
                    <a:pt x="839139" y="834084"/>
                  </a:lnTo>
                  <a:lnTo>
                    <a:pt x="804256" y="865675"/>
                  </a:lnTo>
                  <a:lnTo>
                    <a:pt x="766441" y="893862"/>
                  </a:lnTo>
                  <a:lnTo>
                    <a:pt x="725942" y="918396"/>
                  </a:lnTo>
                  <a:lnTo>
                    <a:pt x="683005" y="939031"/>
                  </a:lnTo>
                  <a:lnTo>
                    <a:pt x="637880" y="955520"/>
                  </a:lnTo>
                  <a:lnTo>
                    <a:pt x="590814" y="967616"/>
                  </a:lnTo>
                  <a:lnTo>
                    <a:pt x="542055" y="975072"/>
                  </a:lnTo>
                  <a:lnTo>
                    <a:pt x="491851" y="977640"/>
                  </a:lnTo>
                  <a:lnTo>
                    <a:pt x="441642" y="975156"/>
                  </a:lnTo>
                  <a:lnTo>
                    <a:pt x="392871" y="967782"/>
                  </a:lnTo>
                  <a:lnTo>
                    <a:pt x="345784" y="955766"/>
                  </a:lnTo>
                  <a:lnTo>
                    <a:pt x="300631" y="939352"/>
                  </a:lnTo>
                  <a:lnTo>
                    <a:pt x="257660" y="918790"/>
                  </a:lnTo>
                  <a:lnTo>
                    <a:pt x="217119" y="894323"/>
                  </a:lnTo>
                  <a:lnTo>
                    <a:pt x="179257" y="866201"/>
                  </a:lnTo>
                  <a:lnTo>
                    <a:pt x="144321" y="834668"/>
                  </a:lnTo>
                  <a:lnTo>
                    <a:pt x="112561" y="799972"/>
                  </a:lnTo>
                  <a:lnTo>
                    <a:pt x="84225" y="762358"/>
                  </a:lnTo>
                  <a:lnTo>
                    <a:pt x="59560" y="722075"/>
                  </a:lnTo>
                  <a:lnTo>
                    <a:pt x="38814" y="679368"/>
                  </a:lnTo>
                  <a:lnTo>
                    <a:pt x="22237" y="634483"/>
                  </a:lnTo>
                  <a:lnTo>
                    <a:pt x="10077" y="587668"/>
                  </a:lnTo>
                  <a:lnTo>
                    <a:pt x="2582" y="539169"/>
                  </a:lnTo>
                  <a:lnTo>
                    <a:pt x="0" y="489233"/>
                  </a:lnTo>
                  <a:lnTo>
                    <a:pt x="2498" y="439292"/>
                  </a:lnTo>
                  <a:lnTo>
                    <a:pt x="9911" y="390781"/>
                  </a:lnTo>
                  <a:lnTo>
                    <a:pt x="21993" y="343945"/>
                  </a:lnTo>
                  <a:lnTo>
                    <a:pt x="38494" y="299033"/>
                  </a:lnTo>
                  <a:lnTo>
                    <a:pt x="59168" y="256291"/>
                  </a:lnTo>
                  <a:lnTo>
                    <a:pt x="83765" y="215966"/>
                  </a:lnTo>
                  <a:lnTo>
                    <a:pt x="112038" y="178305"/>
                  </a:lnTo>
                  <a:lnTo>
                    <a:pt x="143740" y="143556"/>
                  </a:lnTo>
                  <a:lnTo>
                    <a:pt x="178622" y="111964"/>
                  </a:lnTo>
                  <a:lnTo>
                    <a:pt x="216438" y="83778"/>
                  </a:lnTo>
                  <a:lnTo>
                    <a:pt x="256937" y="59244"/>
                  </a:lnTo>
                  <a:lnTo>
                    <a:pt x="299874" y="38609"/>
                  </a:lnTo>
                  <a:lnTo>
                    <a:pt x="344999" y="22120"/>
                  </a:lnTo>
                  <a:lnTo>
                    <a:pt x="392065" y="10024"/>
                  </a:lnTo>
                  <a:lnTo>
                    <a:pt x="440824" y="2568"/>
                  </a:lnTo>
                  <a:lnTo>
                    <a:pt x="491028" y="0"/>
                  </a:lnTo>
                  <a:close/>
                </a:path>
              </a:pathLst>
            </a:custGeom>
            <a:ln w="73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4485" y="5295117"/>
            <a:ext cx="4460186" cy="4111086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659093" y="4344160"/>
            <a:ext cx="1005840" cy="1610360"/>
            <a:chOff x="8659093" y="4344160"/>
            <a:chExt cx="1005840" cy="1610360"/>
          </a:xfrm>
        </p:grpSpPr>
        <p:sp>
          <p:nvSpPr>
            <p:cNvPr id="21" name="object 21"/>
            <p:cNvSpPr/>
            <p:nvPr/>
          </p:nvSpPr>
          <p:spPr>
            <a:xfrm>
              <a:off x="8659930" y="4344474"/>
              <a:ext cx="1005205" cy="1609725"/>
            </a:xfrm>
            <a:custGeom>
              <a:avLst/>
              <a:gdLst/>
              <a:ahLst/>
              <a:cxnLst/>
              <a:rect l="l" t="t" r="r" b="b"/>
              <a:pathLst>
                <a:path w="1005204" h="1609725">
                  <a:moveTo>
                    <a:pt x="970541" y="167547"/>
                  </a:moveTo>
                  <a:lnTo>
                    <a:pt x="753873" y="167547"/>
                  </a:lnTo>
                  <a:lnTo>
                    <a:pt x="753873" y="0"/>
                  </a:lnTo>
                  <a:lnTo>
                    <a:pt x="886247" y="0"/>
                  </a:lnTo>
                  <a:lnTo>
                    <a:pt x="919057" y="6663"/>
                  </a:lnTo>
                  <a:lnTo>
                    <a:pt x="945851" y="24837"/>
                  </a:lnTo>
                  <a:lnTo>
                    <a:pt x="963917" y="51791"/>
                  </a:lnTo>
                  <a:lnTo>
                    <a:pt x="970541" y="84798"/>
                  </a:lnTo>
                  <a:lnTo>
                    <a:pt x="970541" y="167547"/>
                  </a:lnTo>
                  <a:close/>
                </a:path>
                <a:path w="1005204" h="1609725">
                  <a:moveTo>
                    <a:pt x="801952" y="317488"/>
                  </a:moveTo>
                  <a:lnTo>
                    <a:pt x="752886" y="317488"/>
                  </a:lnTo>
                  <a:lnTo>
                    <a:pt x="752886" y="296298"/>
                  </a:lnTo>
                  <a:lnTo>
                    <a:pt x="801952" y="291079"/>
                  </a:lnTo>
                  <a:lnTo>
                    <a:pt x="801952" y="317488"/>
                  </a:lnTo>
                  <a:close/>
                </a:path>
                <a:path w="1005204" h="1609725">
                  <a:moveTo>
                    <a:pt x="1004756" y="1609700"/>
                  </a:moveTo>
                  <a:lnTo>
                    <a:pt x="0" y="1609700"/>
                  </a:lnTo>
                  <a:lnTo>
                    <a:pt x="0" y="317488"/>
                  </a:lnTo>
                  <a:lnTo>
                    <a:pt x="1004756" y="317488"/>
                  </a:lnTo>
                  <a:lnTo>
                    <a:pt x="1004756" y="1609700"/>
                  </a:lnTo>
                  <a:close/>
                </a:path>
              </a:pathLst>
            </a:custGeom>
            <a:solidFill>
              <a:srgbClr val="5DC4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894966" y="5291174"/>
              <a:ext cx="388620" cy="509905"/>
            </a:xfrm>
            <a:custGeom>
              <a:avLst/>
              <a:gdLst/>
              <a:ahLst/>
              <a:cxnLst/>
              <a:rect l="l" t="t" r="r" b="b"/>
              <a:pathLst>
                <a:path w="388620" h="509904">
                  <a:moveTo>
                    <a:pt x="95554" y="418299"/>
                  </a:moveTo>
                  <a:lnTo>
                    <a:pt x="0" y="418299"/>
                  </a:lnTo>
                  <a:lnTo>
                    <a:pt x="0" y="509866"/>
                  </a:lnTo>
                  <a:lnTo>
                    <a:pt x="95554" y="509866"/>
                  </a:lnTo>
                  <a:lnTo>
                    <a:pt x="95554" y="418299"/>
                  </a:lnTo>
                  <a:close/>
                </a:path>
                <a:path w="388620" h="509904">
                  <a:moveTo>
                    <a:pt x="95554" y="278853"/>
                  </a:moveTo>
                  <a:lnTo>
                    <a:pt x="0" y="278853"/>
                  </a:lnTo>
                  <a:lnTo>
                    <a:pt x="0" y="370433"/>
                  </a:lnTo>
                  <a:lnTo>
                    <a:pt x="95554" y="370433"/>
                  </a:lnTo>
                  <a:lnTo>
                    <a:pt x="95554" y="278853"/>
                  </a:lnTo>
                  <a:close/>
                </a:path>
                <a:path w="388620" h="509904">
                  <a:moveTo>
                    <a:pt x="95554" y="139420"/>
                  </a:moveTo>
                  <a:lnTo>
                    <a:pt x="0" y="139420"/>
                  </a:lnTo>
                  <a:lnTo>
                    <a:pt x="0" y="231000"/>
                  </a:lnTo>
                  <a:lnTo>
                    <a:pt x="95554" y="231000"/>
                  </a:lnTo>
                  <a:lnTo>
                    <a:pt x="95554" y="139420"/>
                  </a:lnTo>
                  <a:close/>
                </a:path>
                <a:path w="388620" h="509904">
                  <a:moveTo>
                    <a:pt x="95554" y="0"/>
                  </a:moveTo>
                  <a:lnTo>
                    <a:pt x="0" y="0"/>
                  </a:lnTo>
                  <a:lnTo>
                    <a:pt x="0" y="91567"/>
                  </a:lnTo>
                  <a:lnTo>
                    <a:pt x="95554" y="91567"/>
                  </a:lnTo>
                  <a:lnTo>
                    <a:pt x="95554" y="0"/>
                  </a:lnTo>
                  <a:close/>
                </a:path>
                <a:path w="388620" h="509904">
                  <a:moveTo>
                    <a:pt x="241947" y="418299"/>
                  </a:moveTo>
                  <a:lnTo>
                    <a:pt x="146405" y="418299"/>
                  </a:lnTo>
                  <a:lnTo>
                    <a:pt x="146405" y="509866"/>
                  </a:lnTo>
                  <a:lnTo>
                    <a:pt x="241947" y="509866"/>
                  </a:lnTo>
                  <a:lnTo>
                    <a:pt x="241947" y="418299"/>
                  </a:lnTo>
                  <a:close/>
                </a:path>
                <a:path w="388620" h="509904">
                  <a:moveTo>
                    <a:pt x="241947" y="278853"/>
                  </a:moveTo>
                  <a:lnTo>
                    <a:pt x="146405" y="278853"/>
                  </a:lnTo>
                  <a:lnTo>
                    <a:pt x="146405" y="370433"/>
                  </a:lnTo>
                  <a:lnTo>
                    <a:pt x="241947" y="370433"/>
                  </a:lnTo>
                  <a:lnTo>
                    <a:pt x="241947" y="278853"/>
                  </a:lnTo>
                  <a:close/>
                </a:path>
                <a:path w="388620" h="509904">
                  <a:moveTo>
                    <a:pt x="241947" y="139420"/>
                  </a:moveTo>
                  <a:lnTo>
                    <a:pt x="146405" y="139420"/>
                  </a:lnTo>
                  <a:lnTo>
                    <a:pt x="146405" y="231000"/>
                  </a:lnTo>
                  <a:lnTo>
                    <a:pt x="241947" y="231000"/>
                  </a:lnTo>
                  <a:lnTo>
                    <a:pt x="241947" y="139420"/>
                  </a:lnTo>
                  <a:close/>
                </a:path>
                <a:path w="388620" h="509904">
                  <a:moveTo>
                    <a:pt x="241947" y="0"/>
                  </a:moveTo>
                  <a:lnTo>
                    <a:pt x="146405" y="0"/>
                  </a:lnTo>
                  <a:lnTo>
                    <a:pt x="146405" y="91567"/>
                  </a:lnTo>
                  <a:lnTo>
                    <a:pt x="241947" y="91567"/>
                  </a:lnTo>
                  <a:lnTo>
                    <a:pt x="241947" y="0"/>
                  </a:lnTo>
                  <a:close/>
                </a:path>
                <a:path w="388620" h="509904">
                  <a:moveTo>
                    <a:pt x="388200" y="418299"/>
                  </a:moveTo>
                  <a:lnTo>
                    <a:pt x="292646" y="418299"/>
                  </a:lnTo>
                  <a:lnTo>
                    <a:pt x="292646" y="509866"/>
                  </a:lnTo>
                  <a:lnTo>
                    <a:pt x="388200" y="509866"/>
                  </a:lnTo>
                  <a:lnTo>
                    <a:pt x="388200" y="418299"/>
                  </a:lnTo>
                  <a:close/>
                </a:path>
                <a:path w="388620" h="509904">
                  <a:moveTo>
                    <a:pt x="388200" y="278853"/>
                  </a:moveTo>
                  <a:lnTo>
                    <a:pt x="292646" y="278853"/>
                  </a:lnTo>
                  <a:lnTo>
                    <a:pt x="292646" y="370433"/>
                  </a:lnTo>
                  <a:lnTo>
                    <a:pt x="388200" y="370433"/>
                  </a:lnTo>
                  <a:lnTo>
                    <a:pt x="388200" y="278853"/>
                  </a:lnTo>
                  <a:close/>
                </a:path>
                <a:path w="388620" h="509904">
                  <a:moveTo>
                    <a:pt x="388200" y="139420"/>
                  </a:moveTo>
                  <a:lnTo>
                    <a:pt x="292646" y="139420"/>
                  </a:lnTo>
                  <a:lnTo>
                    <a:pt x="292646" y="231000"/>
                  </a:lnTo>
                  <a:lnTo>
                    <a:pt x="388200" y="231000"/>
                  </a:lnTo>
                  <a:lnTo>
                    <a:pt x="388200" y="139420"/>
                  </a:lnTo>
                  <a:close/>
                </a:path>
                <a:path w="388620" h="509904">
                  <a:moveTo>
                    <a:pt x="388200" y="0"/>
                  </a:moveTo>
                  <a:lnTo>
                    <a:pt x="292646" y="0"/>
                  </a:lnTo>
                  <a:lnTo>
                    <a:pt x="292646" y="91567"/>
                  </a:lnTo>
                  <a:lnTo>
                    <a:pt x="388200" y="91567"/>
                  </a:lnTo>
                  <a:lnTo>
                    <a:pt x="388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659093" y="4344474"/>
              <a:ext cx="1005840" cy="1456690"/>
            </a:xfrm>
            <a:custGeom>
              <a:avLst/>
              <a:gdLst/>
              <a:ahLst/>
              <a:cxnLst/>
              <a:rect l="l" t="t" r="r" b="b"/>
              <a:pathLst>
                <a:path w="1005840" h="1456689">
                  <a:moveTo>
                    <a:pt x="786413" y="1038256"/>
                  </a:moveTo>
                  <a:lnTo>
                    <a:pt x="690868" y="1038256"/>
                  </a:lnTo>
                  <a:lnTo>
                    <a:pt x="690868" y="946692"/>
                  </a:lnTo>
                  <a:lnTo>
                    <a:pt x="786413" y="946692"/>
                  </a:lnTo>
                  <a:lnTo>
                    <a:pt x="786413" y="1038256"/>
                  </a:lnTo>
                  <a:close/>
                </a:path>
                <a:path w="1005840" h="1456689">
                  <a:moveTo>
                    <a:pt x="786413" y="1177696"/>
                  </a:moveTo>
                  <a:lnTo>
                    <a:pt x="690868" y="1177696"/>
                  </a:lnTo>
                  <a:lnTo>
                    <a:pt x="690868" y="1086120"/>
                  </a:lnTo>
                  <a:lnTo>
                    <a:pt x="786413" y="1086120"/>
                  </a:lnTo>
                  <a:lnTo>
                    <a:pt x="786413" y="1177696"/>
                  </a:lnTo>
                  <a:close/>
                </a:path>
                <a:path w="1005840" h="1456689">
                  <a:moveTo>
                    <a:pt x="169101" y="1038256"/>
                  </a:moveTo>
                  <a:lnTo>
                    <a:pt x="73555" y="1038256"/>
                  </a:lnTo>
                  <a:lnTo>
                    <a:pt x="73555" y="946692"/>
                  </a:lnTo>
                  <a:lnTo>
                    <a:pt x="169101" y="946692"/>
                  </a:lnTo>
                  <a:lnTo>
                    <a:pt x="169101" y="1038256"/>
                  </a:lnTo>
                  <a:close/>
                </a:path>
                <a:path w="1005840" h="1456689">
                  <a:moveTo>
                    <a:pt x="169101" y="1177696"/>
                  </a:moveTo>
                  <a:lnTo>
                    <a:pt x="73555" y="1177696"/>
                  </a:lnTo>
                  <a:lnTo>
                    <a:pt x="73555" y="1086120"/>
                  </a:lnTo>
                  <a:lnTo>
                    <a:pt x="169101" y="1086120"/>
                  </a:lnTo>
                  <a:lnTo>
                    <a:pt x="169101" y="1177696"/>
                  </a:lnTo>
                  <a:close/>
                </a:path>
                <a:path w="1005840" h="1456689">
                  <a:moveTo>
                    <a:pt x="169101" y="1317124"/>
                  </a:moveTo>
                  <a:lnTo>
                    <a:pt x="73555" y="1317124"/>
                  </a:lnTo>
                  <a:lnTo>
                    <a:pt x="73555" y="1225547"/>
                  </a:lnTo>
                  <a:lnTo>
                    <a:pt x="169101" y="1225547"/>
                  </a:lnTo>
                  <a:lnTo>
                    <a:pt x="169101" y="1317124"/>
                  </a:lnTo>
                  <a:close/>
                </a:path>
                <a:path w="1005840" h="1456689">
                  <a:moveTo>
                    <a:pt x="932650" y="1038256"/>
                  </a:moveTo>
                  <a:lnTo>
                    <a:pt x="837118" y="1038256"/>
                  </a:lnTo>
                  <a:lnTo>
                    <a:pt x="837118" y="946692"/>
                  </a:lnTo>
                  <a:lnTo>
                    <a:pt x="932650" y="946692"/>
                  </a:lnTo>
                  <a:lnTo>
                    <a:pt x="932650" y="1038256"/>
                  </a:lnTo>
                  <a:close/>
                </a:path>
                <a:path w="1005840" h="1456689">
                  <a:moveTo>
                    <a:pt x="932650" y="1177696"/>
                  </a:moveTo>
                  <a:lnTo>
                    <a:pt x="837118" y="1177696"/>
                  </a:lnTo>
                  <a:lnTo>
                    <a:pt x="837118" y="1086120"/>
                  </a:lnTo>
                  <a:lnTo>
                    <a:pt x="932650" y="1086120"/>
                  </a:lnTo>
                  <a:lnTo>
                    <a:pt x="932650" y="1177696"/>
                  </a:lnTo>
                  <a:close/>
                </a:path>
                <a:path w="1005840" h="1456689">
                  <a:moveTo>
                    <a:pt x="932650" y="1456565"/>
                  </a:moveTo>
                  <a:lnTo>
                    <a:pt x="837118" y="1456565"/>
                  </a:lnTo>
                  <a:lnTo>
                    <a:pt x="837118" y="1364988"/>
                  </a:lnTo>
                  <a:lnTo>
                    <a:pt x="932650" y="1364988"/>
                  </a:lnTo>
                  <a:lnTo>
                    <a:pt x="932650" y="1456565"/>
                  </a:lnTo>
                  <a:close/>
                </a:path>
                <a:path w="1005840" h="1456689">
                  <a:moveTo>
                    <a:pt x="932650" y="1317124"/>
                  </a:moveTo>
                  <a:lnTo>
                    <a:pt x="837118" y="1317124"/>
                  </a:lnTo>
                  <a:lnTo>
                    <a:pt x="837118" y="1225547"/>
                  </a:lnTo>
                  <a:lnTo>
                    <a:pt x="932650" y="1225547"/>
                  </a:lnTo>
                  <a:lnTo>
                    <a:pt x="932650" y="1317124"/>
                  </a:lnTo>
                  <a:close/>
                </a:path>
                <a:path w="1005840" h="1456689">
                  <a:moveTo>
                    <a:pt x="771462" y="327660"/>
                  </a:moveTo>
                  <a:lnTo>
                    <a:pt x="203366" y="327660"/>
                  </a:lnTo>
                  <a:lnTo>
                    <a:pt x="203366" y="83820"/>
                  </a:lnTo>
                  <a:lnTo>
                    <a:pt x="209990" y="50800"/>
                  </a:lnTo>
                  <a:lnTo>
                    <a:pt x="228056" y="24130"/>
                  </a:lnTo>
                  <a:lnTo>
                    <a:pt x="254850" y="6350"/>
                  </a:lnTo>
                  <a:lnTo>
                    <a:pt x="287660" y="0"/>
                  </a:lnTo>
                  <a:lnTo>
                    <a:pt x="887084" y="0"/>
                  </a:lnTo>
                  <a:lnTo>
                    <a:pt x="854273" y="6350"/>
                  </a:lnTo>
                  <a:lnTo>
                    <a:pt x="827479" y="24130"/>
                  </a:lnTo>
                  <a:lnTo>
                    <a:pt x="809414" y="50800"/>
                  </a:lnTo>
                  <a:lnTo>
                    <a:pt x="802790" y="83820"/>
                  </a:lnTo>
                  <a:lnTo>
                    <a:pt x="802790" y="307340"/>
                  </a:lnTo>
                  <a:lnTo>
                    <a:pt x="789101" y="307340"/>
                  </a:lnTo>
                  <a:lnTo>
                    <a:pt x="786463" y="308610"/>
                  </a:lnTo>
                  <a:lnTo>
                    <a:pt x="786576" y="311150"/>
                  </a:lnTo>
                  <a:lnTo>
                    <a:pt x="785801" y="312420"/>
                  </a:lnTo>
                  <a:lnTo>
                    <a:pt x="787476" y="313690"/>
                  </a:lnTo>
                  <a:lnTo>
                    <a:pt x="787926" y="314960"/>
                  </a:lnTo>
                  <a:lnTo>
                    <a:pt x="791126" y="316230"/>
                  </a:lnTo>
                  <a:lnTo>
                    <a:pt x="802790" y="316230"/>
                  </a:lnTo>
                  <a:lnTo>
                    <a:pt x="802790" y="320040"/>
                  </a:lnTo>
                  <a:lnTo>
                    <a:pt x="769300" y="320040"/>
                  </a:lnTo>
                  <a:lnTo>
                    <a:pt x="765749" y="321310"/>
                  </a:lnTo>
                  <a:lnTo>
                    <a:pt x="764749" y="323850"/>
                  </a:lnTo>
                  <a:lnTo>
                    <a:pt x="766149" y="325120"/>
                  </a:lnTo>
                  <a:lnTo>
                    <a:pt x="767049" y="326390"/>
                  </a:lnTo>
                  <a:lnTo>
                    <a:pt x="771087" y="326390"/>
                  </a:lnTo>
                  <a:lnTo>
                    <a:pt x="771462" y="327660"/>
                  </a:lnTo>
                  <a:close/>
                </a:path>
                <a:path w="1005840" h="1456689">
                  <a:moveTo>
                    <a:pt x="802140" y="316230"/>
                  </a:moveTo>
                  <a:lnTo>
                    <a:pt x="791126" y="316230"/>
                  </a:lnTo>
                  <a:lnTo>
                    <a:pt x="794089" y="312420"/>
                  </a:lnTo>
                  <a:lnTo>
                    <a:pt x="789101" y="307340"/>
                  </a:lnTo>
                  <a:lnTo>
                    <a:pt x="802790" y="307340"/>
                  </a:lnTo>
                  <a:lnTo>
                    <a:pt x="802790" y="308610"/>
                  </a:lnTo>
                  <a:lnTo>
                    <a:pt x="799890" y="308610"/>
                  </a:lnTo>
                  <a:lnTo>
                    <a:pt x="797164" y="312420"/>
                  </a:lnTo>
                  <a:lnTo>
                    <a:pt x="799965" y="314960"/>
                  </a:lnTo>
                  <a:lnTo>
                    <a:pt x="802140" y="316230"/>
                  </a:lnTo>
                  <a:close/>
                </a:path>
                <a:path w="1005840" h="1456689">
                  <a:moveTo>
                    <a:pt x="802790" y="316230"/>
                  </a:moveTo>
                  <a:lnTo>
                    <a:pt x="802140" y="316230"/>
                  </a:lnTo>
                  <a:lnTo>
                    <a:pt x="802790" y="314960"/>
                  </a:lnTo>
                  <a:lnTo>
                    <a:pt x="802790" y="316230"/>
                  </a:lnTo>
                  <a:close/>
                </a:path>
                <a:path w="1005840" h="1456689">
                  <a:moveTo>
                    <a:pt x="51416" y="317500"/>
                  </a:moveTo>
                  <a:lnTo>
                    <a:pt x="612" y="317500"/>
                  </a:lnTo>
                  <a:lnTo>
                    <a:pt x="1962" y="316230"/>
                  </a:lnTo>
                  <a:lnTo>
                    <a:pt x="50579" y="316230"/>
                  </a:lnTo>
                  <a:lnTo>
                    <a:pt x="51411" y="317261"/>
                  </a:lnTo>
                  <a:lnTo>
                    <a:pt x="51416" y="317500"/>
                  </a:lnTo>
                  <a:close/>
                </a:path>
                <a:path w="1005840" h="1456689">
                  <a:moveTo>
                    <a:pt x="55116" y="320040"/>
                  </a:moveTo>
                  <a:lnTo>
                    <a:pt x="53416" y="318770"/>
                  </a:lnTo>
                  <a:lnTo>
                    <a:pt x="5125" y="318770"/>
                  </a:lnTo>
                  <a:lnTo>
                    <a:pt x="4812" y="317500"/>
                  </a:lnTo>
                  <a:lnTo>
                    <a:pt x="51604" y="317500"/>
                  </a:lnTo>
                  <a:lnTo>
                    <a:pt x="51411" y="317261"/>
                  </a:lnTo>
                  <a:lnTo>
                    <a:pt x="51391" y="316230"/>
                  </a:lnTo>
                  <a:lnTo>
                    <a:pt x="56767" y="316230"/>
                  </a:lnTo>
                  <a:lnTo>
                    <a:pt x="56342" y="318770"/>
                  </a:lnTo>
                  <a:lnTo>
                    <a:pt x="55116" y="320040"/>
                  </a:lnTo>
                  <a:close/>
                </a:path>
                <a:path w="1005840" h="1456689">
                  <a:moveTo>
                    <a:pt x="63917" y="318770"/>
                  </a:moveTo>
                  <a:lnTo>
                    <a:pt x="62242" y="318770"/>
                  </a:lnTo>
                  <a:lnTo>
                    <a:pt x="60267" y="317500"/>
                  </a:lnTo>
                  <a:lnTo>
                    <a:pt x="59767" y="317500"/>
                  </a:lnTo>
                  <a:lnTo>
                    <a:pt x="59542" y="316230"/>
                  </a:lnTo>
                  <a:lnTo>
                    <a:pt x="65255" y="316230"/>
                  </a:lnTo>
                  <a:lnTo>
                    <a:pt x="63917" y="318770"/>
                  </a:lnTo>
                  <a:close/>
                </a:path>
                <a:path w="1005840" h="1456689">
                  <a:moveTo>
                    <a:pt x="82375" y="318770"/>
                  </a:moveTo>
                  <a:lnTo>
                    <a:pt x="75106" y="318770"/>
                  </a:lnTo>
                  <a:lnTo>
                    <a:pt x="74918" y="317500"/>
                  </a:lnTo>
                  <a:lnTo>
                    <a:pt x="74618" y="316230"/>
                  </a:lnTo>
                  <a:lnTo>
                    <a:pt x="81669" y="316230"/>
                  </a:lnTo>
                  <a:lnTo>
                    <a:pt x="83844" y="317500"/>
                  </a:lnTo>
                  <a:lnTo>
                    <a:pt x="82375" y="318770"/>
                  </a:lnTo>
                  <a:close/>
                </a:path>
                <a:path w="1005840" h="1456689">
                  <a:moveTo>
                    <a:pt x="95307" y="320040"/>
                  </a:moveTo>
                  <a:lnTo>
                    <a:pt x="83931" y="320040"/>
                  </a:lnTo>
                  <a:lnTo>
                    <a:pt x="84244" y="316230"/>
                  </a:lnTo>
                  <a:lnTo>
                    <a:pt x="84156" y="317500"/>
                  </a:lnTo>
                  <a:lnTo>
                    <a:pt x="94420" y="317500"/>
                  </a:lnTo>
                  <a:lnTo>
                    <a:pt x="94470" y="318770"/>
                  </a:lnTo>
                  <a:lnTo>
                    <a:pt x="94182" y="318770"/>
                  </a:lnTo>
                  <a:lnTo>
                    <a:pt x="95307" y="320040"/>
                  </a:lnTo>
                  <a:close/>
                </a:path>
                <a:path w="1005840" h="1456689">
                  <a:moveTo>
                    <a:pt x="94420" y="317500"/>
                  </a:moveTo>
                  <a:lnTo>
                    <a:pt x="84156" y="317500"/>
                  </a:lnTo>
                  <a:lnTo>
                    <a:pt x="88732" y="316230"/>
                  </a:lnTo>
                  <a:lnTo>
                    <a:pt x="94807" y="316230"/>
                  </a:lnTo>
                  <a:lnTo>
                    <a:pt x="94420" y="317500"/>
                  </a:lnTo>
                  <a:close/>
                </a:path>
                <a:path w="1005840" h="1456689">
                  <a:moveTo>
                    <a:pt x="115646" y="321310"/>
                  </a:moveTo>
                  <a:lnTo>
                    <a:pt x="112621" y="321310"/>
                  </a:lnTo>
                  <a:lnTo>
                    <a:pt x="110996" y="320040"/>
                  </a:lnTo>
                  <a:lnTo>
                    <a:pt x="110884" y="318770"/>
                  </a:lnTo>
                  <a:lnTo>
                    <a:pt x="103933" y="318770"/>
                  </a:lnTo>
                  <a:lnTo>
                    <a:pt x="103208" y="317500"/>
                  </a:lnTo>
                  <a:lnTo>
                    <a:pt x="103133" y="316230"/>
                  </a:lnTo>
                  <a:lnTo>
                    <a:pt x="126010" y="316230"/>
                  </a:lnTo>
                  <a:lnTo>
                    <a:pt x="126291" y="316851"/>
                  </a:lnTo>
                  <a:lnTo>
                    <a:pt x="124397" y="320040"/>
                  </a:lnTo>
                  <a:lnTo>
                    <a:pt x="116359" y="320040"/>
                  </a:lnTo>
                  <a:lnTo>
                    <a:pt x="115646" y="321310"/>
                  </a:lnTo>
                  <a:close/>
                </a:path>
                <a:path w="1005840" h="1456689">
                  <a:moveTo>
                    <a:pt x="129685" y="317500"/>
                  </a:moveTo>
                  <a:lnTo>
                    <a:pt x="126585" y="317500"/>
                  </a:lnTo>
                  <a:lnTo>
                    <a:pt x="126291" y="316851"/>
                  </a:lnTo>
                  <a:lnTo>
                    <a:pt x="126660" y="316230"/>
                  </a:lnTo>
                  <a:lnTo>
                    <a:pt x="130185" y="316230"/>
                  </a:lnTo>
                  <a:lnTo>
                    <a:pt x="129685" y="317500"/>
                  </a:lnTo>
                  <a:close/>
                </a:path>
                <a:path w="1005840" h="1456689">
                  <a:moveTo>
                    <a:pt x="144486" y="322580"/>
                  </a:moveTo>
                  <a:lnTo>
                    <a:pt x="142786" y="321310"/>
                  </a:lnTo>
                  <a:lnTo>
                    <a:pt x="142249" y="320040"/>
                  </a:lnTo>
                  <a:lnTo>
                    <a:pt x="136467" y="320040"/>
                  </a:lnTo>
                  <a:lnTo>
                    <a:pt x="136786" y="316230"/>
                  </a:lnTo>
                  <a:lnTo>
                    <a:pt x="141636" y="316230"/>
                  </a:lnTo>
                  <a:lnTo>
                    <a:pt x="142349" y="317500"/>
                  </a:lnTo>
                  <a:lnTo>
                    <a:pt x="147286" y="317500"/>
                  </a:lnTo>
                  <a:lnTo>
                    <a:pt x="147011" y="318770"/>
                  </a:lnTo>
                  <a:lnTo>
                    <a:pt x="149512" y="320040"/>
                  </a:lnTo>
                  <a:lnTo>
                    <a:pt x="136698" y="320040"/>
                  </a:lnTo>
                  <a:lnTo>
                    <a:pt x="136413" y="320683"/>
                  </a:lnTo>
                  <a:lnTo>
                    <a:pt x="148314" y="320683"/>
                  </a:lnTo>
                  <a:lnTo>
                    <a:pt x="147149" y="321310"/>
                  </a:lnTo>
                  <a:lnTo>
                    <a:pt x="145911" y="321310"/>
                  </a:lnTo>
                  <a:lnTo>
                    <a:pt x="144486" y="322580"/>
                  </a:lnTo>
                  <a:close/>
                </a:path>
                <a:path w="1005840" h="1456689">
                  <a:moveTo>
                    <a:pt x="147286" y="317500"/>
                  </a:moveTo>
                  <a:lnTo>
                    <a:pt x="142486" y="317500"/>
                  </a:lnTo>
                  <a:lnTo>
                    <a:pt x="142036" y="316230"/>
                  </a:lnTo>
                  <a:lnTo>
                    <a:pt x="147561" y="316230"/>
                  </a:lnTo>
                  <a:lnTo>
                    <a:pt x="147286" y="317500"/>
                  </a:lnTo>
                  <a:close/>
                </a:path>
                <a:path w="1005840" h="1456689">
                  <a:moveTo>
                    <a:pt x="155500" y="325120"/>
                  </a:moveTo>
                  <a:lnTo>
                    <a:pt x="145061" y="325120"/>
                  </a:lnTo>
                  <a:lnTo>
                    <a:pt x="144549" y="323850"/>
                  </a:lnTo>
                  <a:lnTo>
                    <a:pt x="144874" y="322580"/>
                  </a:lnTo>
                  <a:lnTo>
                    <a:pt x="149837" y="322580"/>
                  </a:lnTo>
                  <a:lnTo>
                    <a:pt x="150474" y="320040"/>
                  </a:lnTo>
                  <a:lnTo>
                    <a:pt x="150849" y="320040"/>
                  </a:lnTo>
                  <a:lnTo>
                    <a:pt x="151962" y="318770"/>
                  </a:lnTo>
                  <a:lnTo>
                    <a:pt x="152774" y="317500"/>
                  </a:lnTo>
                  <a:lnTo>
                    <a:pt x="151624" y="317500"/>
                  </a:lnTo>
                  <a:lnTo>
                    <a:pt x="154362" y="316230"/>
                  </a:lnTo>
                  <a:lnTo>
                    <a:pt x="157562" y="316230"/>
                  </a:lnTo>
                  <a:lnTo>
                    <a:pt x="158637" y="318770"/>
                  </a:lnTo>
                  <a:lnTo>
                    <a:pt x="157075" y="321310"/>
                  </a:lnTo>
                  <a:lnTo>
                    <a:pt x="155600" y="321310"/>
                  </a:lnTo>
                  <a:lnTo>
                    <a:pt x="156080" y="322500"/>
                  </a:lnTo>
                  <a:lnTo>
                    <a:pt x="156041" y="322876"/>
                  </a:lnTo>
                  <a:lnTo>
                    <a:pt x="155500" y="325120"/>
                  </a:lnTo>
                  <a:close/>
                </a:path>
                <a:path w="1005840" h="1456689">
                  <a:moveTo>
                    <a:pt x="159387" y="321310"/>
                  </a:moveTo>
                  <a:lnTo>
                    <a:pt x="158512" y="316230"/>
                  </a:lnTo>
                  <a:lnTo>
                    <a:pt x="164788" y="316230"/>
                  </a:lnTo>
                  <a:lnTo>
                    <a:pt x="164188" y="317500"/>
                  </a:lnTo>
                  <a:lnTo>
                    <a:pt x="164663" y="318770"/>
                  </a:lnTo>
                  <a:lnTo>
                    <a:pt x="177201" y="318770"/>
                  </a:lnTo>
                  <a:lnTo>
                    <a:pt x="178089" y="320040"/>
                  </a:lnTo>
                  <a:lnTo>
                    <a:pt x="160688" y="320040"/>
                  </a:lnTo>
                  <a:lnTo>
                    <a:pt x="159387" y="321310"/>
                  </a:lnTo>
                  <a:close/>
                </a:path>
                <a:path w="1005840" h="1456689">
                  <a:moveTo>
                    <a:pt x="175251" y="318770"/>
                  </a:moveTo>
                  <a:lnTo>
                    <a:pt x="165363" y="318770"/>
                  </a:lnTo>
                  <a:lnTo>
                    <a:pt x="165625" y="317500"/>
                  </a:lnTo>
                  <a:lnTo>
                    <a:pt x="165573" y="316851"/>
                  </a:lnTo>
                  <a:lnTo>
                    <a:pt x="165475" y="316230"/>
                  </a:lnTo>
                  <a:lnTo>
                    <a:pt x="177451" y="316230"/>
                  </a:lnTo>
                  <a:lnTo>
                    <a:pt x="175251" y="318770"/>
                  </a:lnTo>
                  <a:close/>
                </a:path>
                <a:path w="1005840" h="1456689">
                  <a:moveTo>
                    <a:pt x="181514" y="322580"/>
                  </a:moveTo>
                  <a:lnTo>
                    <a:pt x="171588" y="322580"/>
                  </a:lnTo>
                  <a:lnTo>
                    <a:pt x="172201" y="321310"/>
                  </a:lnTo>
                  <a:lnTo>
                    <a:pt x="171363" y="320040"/>
                  </a:lnTo>
                  <a:lnTo>
                    <a:pt x="178089" y="320040"/>
                  </a:lnTo>
                  <a:lnTo>
                    <a:pt x="178064" y="318770"/>
                  </a:lnTo>
                  <a:lnTo>
                    <a:pt x="178839" y="317500"/>
                  </a:lnTo>
                  <a:lnTo>
                    <a:pt x="178014" y="316230"/>
                  </a:lnTo>
                  <a:lnTo>
                    <a:pt x="185702" y="316230"/>
                  </a:lnTo>
                  <a:lnTo>
                    <a:pt x="185065" y="317500"/>
                  </a:lnTo>
                  <a:lnTo>
                    <a:pt x="184327" y="318770"/>
                  </a:lnTo>
                  <a:lnTo>
                    <a:pt x="184414" y="320040"/>
                  </a:lnTo>
                  <a:lnTo>
                    <a:pt x="183577" y="321310"/>
                  </a:lnTo>
                  <a:lnTo>
                    <a:pt x="181514" y="322580"/>
                  </a:lnTo>
                  <a:close/>
                </a:path>
                <a:path w="1005840" h="1456689">
                  <a:moveTo>
                    <a:pt x="51604" y="317500"/>
                  </a:moveTo>
                  <a:lnTo>
                    <a:pt x="51416" y="317500"/>
                  </a:lnTo>
                  <a:lnTo>
                    <a:pt x="51411" y="317261"/>
                  </a:lnTo>
                  <a:lnTo>
                    <a:pt x="51604" y="317500"/>
                  </a:lnTo>
                  <a:close/>
                </a:path>
                <a:path w="1005840" h="1456689">
                  <a:moveTo>
                    <a:pt x="837" y="334010"/>
                  </a:moveTo>
                  <a:lnTo>
                    <a:pt x="837" y="317500"/>
                  </a:lnTo>
                  <a:lnTo>
                    <a:pt x="2575" y="317500"/>
                  </a:lnTo>
                  <a:lnTo>
                    <a:pt x="2575" y="318770"/>
                  </a:lnTo>
                  <a:lnTo>
                    <a:pt x="2300" y="318770"/>
                  </a:lnTo>
                  <a:lnTo>
                    <a:pt x="3287" y="320040"/>
                  </a:lnTo>
                  <a:lnTo>
                    <a:pt x="7625" y="320040"/>
                  </a:lnTo>
                  <a:lnTo>
                    <a:pt x="8363" y="321310"/>
                  </a:lnTo>
                  <a:lnTo>
                    <a:pt x="8038" y="322580"/>
                  </a:lnTo>
                  <a:lnTo>
                    <a:pt x="19289" y="322580"/>
                  </a:lnTo>
                  <a:lnTo>
                    <a:pt x="18288" y="323850"/>
                  </a:lnTo>
                  <a:lnTo>
                    <a:pt x="17788" y="325120"/>
                  </a:lnTo>
                  <a:lnTo>
                    <a:pt x="71255" y="325120"/>
                  </a:lnTo>
                  <a:lnTo>
                    <a:pt x="71255" y="326390"/>
                  </a:lnTo>
                  <a:lnTo>
                    <a:pt x="71068" y="327660"/>
                  </a:lnTo>
                  <a:lnTo>
                    <a:pt x="70830" y="327660"/>
                  </a:lnTo>
                  <a:lnTo>
                    <a:pt x="69980" y="328930"/>
                  </a:lnTo>
                  <a:lnTo>
                    <a:pt x="70305" y="328930"/>
                  </a:lnTo>
                  <a:lnTo>
                    <a:pt x="70505" y="330200"/>
                  </a:lnTo>
                  <a:lnTo>
                    <a:pt x="2500" y="330200"/>
                  </a:lnTo>
                  <a:lnTo>
                    <a:pt x="2262" y="331470"/>
                  </a:lnTo>
                  <a:lnTo>
                    <a:pt x="2325" y="332740"/>
                  </a:lnTo>
                  <a:lnTo>
                    <a:pt x="837" y="334010"/>
                  </a:lnTo>
                  <a:close/>
                </a:path>
                <a:path w="1005840" h="1456689">
                  <a:moveTo>
                    <a:pt x="78581" y="322580"/>
                  </a:moveTo>
                  <a:lnTo>
                    <a:pt x="74731" y="321310"/>
                  </a:lnTo>
                  <a:lnTo>
                    <a:pt x="74781" y="317500"/>
                  </a:lnTo>
                  <a:lnTo>
                    <a:pt x="74918" y="317500"/>
                  </a:lnTo>
                  <a:lnTo>
                    <a:pt x="75106" y="318770"/>
                  </a:lnTo>
                  <a:lnTo>
                    <a:pt x="82375" y="318770"/>
                  </a:lnTo>
                  <a:lnTo>
                    <a:pt x="80906" y="320040"/>
                  </a:lnTo>
                  <a:lnTo>
                    <a:pt x="78581" y="322580"/>
                  </a:lnTo>
                  <a:close/>
                </a:path>
                <a:path w="1005840" h="1456689">
                  <a:moveTo>
                    <a:pt x="8250" y="320040"/>
                  </a:moveTo>
                  <a:lnTo>
                    <a:pt x="3287" y="320040"/>
                  </a:lnTo>
                  <a:lnTo>
                    <a:pt x="4400" y="318770"/>
                  </a:lnTo>
                  <a:lnTo>
                    <a:pt x="11113" y="318770"/>
                  </a:lnTo>
                  <a:lnTo>
                    <a:pt x="8250" y="320040"/>
                  </a:lnTo>
                  <a:close/>
                </a:path>
                <a:path w="1005840" h="1456689">
                  <a:moveTo>
                    <a:pt x="54679" y="322580"/>
                  </a:moveTo>
                  <a:lnTo>
                    <a:pt x="19289" y="322580"/>
                  </a:lnTo>
                  <a:lnTo>
                    <a:pt x="19439" y="321310"/>
                  </a:lnTo>
                  <a:lnTo>
                    <a:pt x="10500" y="321310"/>
                  </a:lnTo>
                  <a:lnTo>
                    <a:pt x="10738" y="320040"/>
                  </a:lnTo>
                  <a:lnTo>
                    <a:pt x="11113" y="318770"/>
                  </a:lnTo>
                  <a:lnTo>
                    <a:pt x="53416" y="318770"/>
                  </a:lnTo>
                  <a:lnTo>
                    <a:pt x="54641" y="320040"/>
                  </a:lnTo>
                  <a:lnTo>
                    <a:pt x="54679" y="322580"/>
                  </a:lnTo>
                  <a:close/>
                </a:path>
                <a:path w="1005840" h="1456689">
                  <a:moveTo>
                    <a:pt x="62942" y="321310"/>
                  </a:moveTo>
                  <a:lnTo>
                    <a:pt x="57704" y="321310"/>
                  </a:lnTo>
                  <a:lnTo>
                    <a:pt x="57892" y="320040"/>
                  </a:lnTo>
                  <a:lnTo>
                    <a:pt x="60229" y="318770"/>
                  </a:lnTo>
                  <a:lnTo>
                    <a:pt x="61667" y="318770"/>
                  </a:lnTo>
                  <a:lnTo>
                    <a:pt x="62942" y="321310"/>
                  </a:lnTo>
                  <a:close/>
                </a:path>
                <a:path w="1005840" h="1456689">
                  <a:moveTo>
                    <a:pt x="110721" y="323850"/>
                  </a:moveTo>
                  <a:lnTo>
                    <a:pt x="104458" y="323850"/>
                  </a:lnTo>
                  <a:lnTo>
                    <a:pt x="103733" y="321860"/>
                  </a:lnTo>
                  <a:lnTo>
                    <a:pt x="103635" y="320683"/>
                  </a:lnTo>
                  <a:lnTo>
                    <a:pt x="103945" y="318770"/>
                  </a:lnTo>
                  <a:lnTo>
                    <a:pt x="110884" y="318770"/>
                  </a:lnTo>
                  <a:lnTo>
                    <a:pt x="109671" y="320040"/>
                  </a:lnTo>
                  <a:lnTo>
                    <a:pt x="109658" y="321310"/>
                  </a:lnTo>
                  <a:lnTo>
                    <a:pt x="108471" y="322580"/>
                  </a:lnTo>
                  <a:lnTo>
                    <a:pt x="109158" y="322580"/>
                  </a:lnTo>
                  <a:lnTo>
                    <a:pt x="110721" y="323850"/>
                  </a:lnTo>
                  <a:close/>
                </a:path>
                <a:path w="1005840" h="1456689">
                  <a:moveTo>
                    <a:pt x="136561" y="327660"/>
                  </a:moveTo>
                  <a:lnTo>
                    <a:pt x="126460" y="327660"/>
                  </a:lnTo>
                  <a:lnTo>
                    <a:pt x="127247" y="326390"/>
                  </a:lnTo>
                  <a:lnTo>
                    <a:pt x="127810" y="325120"/>
                  </a:lnTo>
                  <a:lnTo>
                    <a:pt x="130935" y="325120"/>
                  </a:lnTo>
                  <a:lnTo>
                    <a:pt x="130348" y="323850"/>
                  </a:lnTo>
                  <a:lnTo>
                    <a:pt x="130022" y="322876"/>
                  </a:lnTo>
                  <a:lnTo>
                    <a:pt x="129940" y="322500"/>
                  </a:lnTo>
                  <a:lnTo>
                    <a:pt x="130773" y="318770"/>
                  </a:lnTo>
                  <a:lnTo>
                    <a:pt x="134573" y="318770"/>
                  </a:lnTo>
                  <a:lnTo>
                    <a:pt x="136186" y="320040"/>
                  </a:lnTo>
                  <a:lnTo>
                    <a:pt x="136467" y="320040"/>
                  </a:lnTo>
                  <a:lnTo>
                    <a:pt x="136413" y="320683"/>
                  </a:lnTo>
                  <a:lnTo>
                    <a:pt x="136136" y="321310"/>
                  </a:lnTo>
                  <a:lnTo>
                    <a:pt x="136361" y="321310"/>
                  </a:lnTo>
                  <a:lnTo>
                    <a:pt x="138332" y="321860"/>
                  </a:lnTo>
                  <a:lnTo>
                    <a:pt x="138669" y="322500"/>
                  </a:lnTo>
                  <a:lnTo>
                    <a:pt x="138603" y="322876"/>
                  </a:lnTo>
                  <a:lnTo>
                    <a:pt x="138248" y="323850"/>
                  </a:lnTo>
                  <a:lnTo>
                    <a:pt x="136661" y="326390"/>
                  </a:lnTo>
                  <a:lnTo>
                    <a:pt x="136561" y="327660"/>
                  </a:lnTo>
                  <a:close/>
                </a:path>
                <a:path w="1005840" h="1456689">
                  <a:moveTo>
                    <a:pt x="10500" y="321310"/>
                  </a:moveTo>
                  <a:lnTo>
                    <a:pt x="9475" y="321310"/>
                  </a:lnTo>
                  <a:lnTo>
                    <a:pt x="10738" y="320040"/>
                  </a:lnTo>
                  <a:lnTo>
                    <a:pt x="10500" y="321310"/>
                  </a:lnTo>
                  <a:close/>
                </a:path>
                <a:path w="1005840" h="1456689">
                  <a:moveTo>
                    <a:pt x="97282" y="321310"/>
                  </a:moveTo>
                  <a:lnTo>
                    <a:pt x="83456" y="321310"/>
                  </a:lnTo>
                  <a:lnTo>
                    <a:pt x="84156" y="320040"/>
                  </a:lnTo>
                  <a:lnTo>
                    <a:pt x="95582" y="320040"/>
                  </a:lnTo>
                  <a:lnTo>
                    <a:pt x="97282" y="321310"/>
                  </a:lnTo>
                  <a:close/>
                </a:path>
                <a:path w="1005840" h="1456689">
                  <a:moveTo>
                    <a:pt x="89857" y="326390"/>
                  </a:moveTo>
                  <a:lnTo>
                    <a:pt x="83106" y="326390"/>
                  </a:lnTo>
                  <a:lnTo>
                    <a:pt x="83317" y="325371"/>
                  </a:lnTo>
                  <a:lnTo>
                    <a:pt x="83248" y="324984"/>
                  </a:lnTo>
                  <a:lnTo>
                    <a:pt x="82244" y="323850"/>
                  </a:lnTo>
                  <a:lnTo>
                    <a:pt x="82869" y="321310"/>
                  </a:lnTo>
                  <a:lnTo>
                    <a:pt x="97282" y="321310"/>
                  </a:lnTo>
                  <a:lnTo>
                    <a:pt x="98045" y="320040"/>
                  </a:lnTo>
                  <a:lnTo>
                    <a:pt x="99483" y="321310"/>
                  </a:lnTo>
                  <a:lnTo>
                    <a:pt x="99846" y="322500"/>
                  </a:lnTo>
                  <a:lnTo>
                    <a:pt x="99933" y="323850"/>
                  </a:lnTo>
                  <a:lnTo>
                    <a:pt x="103852" y="323850"/>
                  </a:lnTo>
                  <a:lnTo>
                    <a:pt x="104974" y="324984"/>
                  </a:lnTo>
                  <a:lnTo>
                    <a:pt x="104833" y="325120"/>
                  </a:lnTo>
                  <a:lnTo>
                    <a:pt x="90507" y="325120"/>
                  </a:lnTo>
                  <a:lnTo>
                    <a:pt x="89857" y="326390"/>
                  </a:lnTo>
                  <a:close/>
                </a:path>
                <a:path w="1005840" h="1456689">
                  <a:moveTo>
                    <a:pt x="119535" y="323578"/>
                  </a:moveTo>
                  <a:lnTo>
                    <a:pt x="116771" y="322580"/>
                  </a:lnTo>
                  <a:lnTo>
                    <a:pt x="116784" y="320040"/>
                  </a:lnTo>
                  <a:lnTo>
                    <a:pt x="124397" y="320040"/>
                  </a:lnTo>
                  <a:lnTo>
                    <a:pt x="127010" y="321310"/>
                  </a:lnTo>
                  <a:lnTo>
                    <a:pt x="119809" y="321310"/>
                  </a:lnTo>
                  <a:lnTo>
                    <a:pt x="120035" y="322518"/>
                  </a:lnTo>
                  <a:lnTo>
                    <a:pt x="119535" y="323578"/>
                  </a:lnTo>
                  <a:close/>
                </a:path>
                <a:path w="1005840" h="1456689">
                  <a:moveTo>
                    <a:pt x="138332" y="321860"/>
                  </a:moveTo>
                  <a:lnTo>
                    <a:pt x="136361" y="321310"/>
                  </a:lnTo>
                  <a:lnTo>
                    <a:pt x="136413" y="320683"/>
                  </a:lnTo>
                  <a:lnTo>
                    <a:pt x="136698" y="320040"/>
                  </a:lnTo>
                  <a:lnTo>
                    <a:pt x="137373" y="320040"/>
                  </a:lnTo>
                  <a:lnTo>
                    <a:pt x="137673" y="321310"/>
                  </a:lnTo>
                  <a:lnTo>
                    <a:pt x="138042" y="321310"/>
                  </a:lnTo>
                  <a:lnTo>
                    <a:pt x="138332" y="321860"/>
                  </a:lnTo>
                  <a:close/>
                </a:path>
                <a:path w="1005840" h="1456689">
                  <a:moveTo>
                    <a:pt x="138042" y="321310"/>
                  </a:moveTo>
                  <a:lnTo>
                    <a:pt x="137673" y="321310"/>
                  </a:lnTo>
                  <a:lnTo>
                    <a:pt x="137373" y="320040"/>
                  </a:lnTo>
                  <a:lnTo>
                    <a:pt x="138042" y="321310"/>
                  </a:lnTo>
                  <a:close/>
                </a:path>
                <a:path w="1005840" h="1456689">
                  <a:moveTo>
                    <a:pt x="140911" y="322580"/>
                  </a:moveTo>
                  <a:lnTo>
                    <a:pt x="138332" y="321860"/>
                  </a:lnTo>
                  <a:lnTo>
                    <a:pt x="137373" y="320040"/>
                  </a:lnTo>
                  <a:lnTo>
                    <a:pt x="142249" y="320040"/>
                  </a:lnTo>
                  <a:lnTo>
                    <a:pt x="140911" y="322580"/>
                  </a:lnTo>
                  <a:close/>
                </a:path>
                <a:path w="1005840" h="1456689">
                  <a:moveTo>
                    <a:pt x="169001" y="323850"/>
                  </a:moveTo>
                  <a:lnTo>
                    <a:pt x="161600" y="323850"/>
                  </a:lnTo>
                  <a:lnTo>
                    <a:pt x="161541" y="321860"/>
                  </a:lnTo>
                  <a:lnTo>
                    <a:pt x="161600" y="321310"/>
                  </a:lnTo>
                  <a:lnTo>
                    <a:pt x="160688" y="320040"/>
                  </a:lnTo>
                  <a:lnTo>
                    <a:pt x="170563" y="320040"/>
                  </a:lnTo>
                  <a:lnTo>
                    <a:pt x="169151" y="321310"/>
                  </a:lnTo>
                  <a:lnTo>
                    <a:pt x="168376" y="321310"/>
                  </a:lnTo>
                  <a:lnTo>
                    <a:pt x="169001" y="323850"/>
                  </a:lnTo>
                  <a:close/>
                </a:path>
                <a:path w="1005840" h="1456689">
                  <a:moveTo>
                    <a:pt x="778113" y="325120"/>
                  </a:moveTo>
                  <a:lnTo>
                    <a:pt x="776000" y="323850"/>
                  </a:lnTo>
                  <a:lnTo>
                    <a:pt x="775300" y="322580"/>
                  </a:lnTo>
                  <a:lnTo>
                    <a:pt x="772637" y="321310"/>
                  </a:lnTo>
                  <a:lnTo>
                    <a:pt x="769875" y="321310"/>
                  </a:lnTo>
                  <a:lnTo>
                    <a:pt x="769300" y="320040"/>
                  </a:lnTo>
                  <a:lnTo>
                    <a:pt x="802790" y="320040"/>
                  </a:lnTo>
                  <a:lnTo>
                    <a:pt x="802790" y="323850"/>
                  </a:lnTo>
                  <a:lnTo>
                    <a:pt x="779150" y="323850"/>
                  </a:lnTo>
                  <a:lnTo>
                    <a:pt x="778113" y="325120"/>
                  </a:lnTo>
                  <a:close/>
                </a:path>
                <a:path w="1005840" h="1456689">
                  <a:moveTo>
                    <a:pt x="19264" y="322580"/>
                  </a:moveTo>
                  <a:lnTo>
                    <a:pt x="8038" y="322580"/>
                  </a:lnTo>
                  <a:lnTo>
                    <a:pt x="9613" y="321310"/>
                  </a:lnTo>
                  <a:lnTo>
                    <a:pt x="18951" y="321310"/>
                  </a:lnTo>
                  <a:lnTo>
                    <a:pt x="19267" y="322500"/>
                  </a:lnTo>
                  <a:close/>
                </a:path>
                <a:path w="1005840" h="1456689">
                  <a:moveTo>
                    <a:pt x="65317" y="323850"/>
                  </a:moveTo>
                  <a:lnTo>
                    <a:pt x="40803" y="323850"/>
                  </a:lnTo>
                  <a:lnTo>
                    <a:pt x="41465" y="322580"/>
                  </a:lnTo>
                  <a:lnTo>
                    <a:pt x="55279" y="322580"/>
                  </a:lnTo>
                  <a:lnTo>
                    <a:pt x="56867" y="321310"/>
                  </a:lnTo>
                  <a:lnTo>
                    <a:pt x="62755" y="321310"/>
                  </a:lnTo>
                  <a:lnTo>
                    <a:pt x="63355" y="322580"/>
                  </a:lnTo>
                  <a:lnTo>
                    <a:pt x="65317" y="323850"/>
                  </a:lnTo>
                  <a:close/>
                </a:path>
                <a:path w="1005840" h="1456689">
                  <a:moveTo>
                    <a:pt x="112138" y="322540"/>
                  </a:moveTo>
                  <a:lnTo>
                    <a:pt x="112259" y="321310"/>
                  </a:lnTo>
                  <a:lnTo>
                    <a:pt x="112459" y="321310"/>
                  </a:lnTo>
                  <a:lnTo>
                    <a:pt x="112138" y="322540"/>
                  </a:lnTo>
                  <a:close/>
                </a:path>
                <a:path w="1005840" h="1456689">
                  <a:moveTo>
                    <a:pt x="118059" y="323850"/>
                  </a:moveTo>
                  <a:lnTo>
                    <a:pt x="111234" y="323850"/>
                  </a:lnTo>
                  <a:lnTo>
                    <a:pt x="111684" y="322580"/>
                  </a:lnTo>
                  <a:lnTo>
                    <a:pt x="112134" y="322580"/>
                  </a:lnTo>
                  <a:lnTo>
                    <a:pt x="112646" y="321310"/>
                  </a:lnTo>
                  <a:lnTo>
                    <a:pt x="116496" y="321310"/>
                  </a:lnTo>
                  <a:lnTo>
                    <a:pt x="116484" y="322580"/>
                  </a:lnTo>
                  <a:lnTo>
                    <a:pt x="118059" y="323850"/>
                  </a:lnTo>
                  <a:close/>
                </a:path>
                <a:path w="1005840" h="1456689">
                  <a:moveTo>
                    <a:pt x="123847" y="325120"/>
                  </a:moveTo>
                  <a:lnTo>
                    <a:pt x="105108" y="325120"/>
                  </a:lnTo>
                  <a:lnTo>
                    <a:pt x="104974" y="324984"/>
                  </a:lnTo>
                  <a:lnTo>
                    <a:pt x="106146" y="323850"/>
                  </a:lnTo>
                  <a:lnTo>
                    <a:pt x="120284" y="323850"/>
                  </a:lnTo>
                  <a:lnTo>
                    <a:pt x="120047" y="322580"/>
                  </a:lnTo>
                  <a:lnTo>
                    <a:pt x="119809" y="321310"/>
                  </a:lnTo>
                  <a:lnTo>
                    <a:pt x="127010" y="321310"/>
                  </a:lnTo>
                  <a:lnTo>
                    <a:pt x="124872" y="323850"/>
                  </a:lnTo>
                  <a:lnTo>
                    <a:pt x="123847" y="325120"/>
                  </a:lnTo>
                  <a:close/>
                </a:path>
                <a:path w="1005840" h="1456689">
                  <a:moveTo>
                    <a:pt x="149787" y="322580"/>
                  </a:moveTo>
                  <a:lnTo>
                    <a:pt x="144911" y="322580"/>
                  </a:lnTo>
                  <a:lnTo>
                    <a:pt x="145911" y="321310"/>
                  </a:lnTo>
                  <a:lnTo>
                    <a:pt x="149224" y="321310"/>
                  </a:lnTo>
                  <a:lnTo>
                    <a:pt x="149798" y="322500"/>
                  </a:lnTo>
                  <a:close/>
                </a:path>
                <a:path w="1005840" h="1456689">
                  <a:moveTo>
                    <a:pt x="149837" y="322580"/>
                  </a:moveTo>
                  <a:close/>
                </a:path>
                <a:path w="1005840" h="1456689">
                  <a:moveTo>
                    <a:pt x="19289" y="322580"/>
                  </a:moveTo>
                  <a:close/>
                </a:path>
                <a:path w="1005840" h="1456689">
                  <a:moveTo>
                    <a:pt x="112134" y="322580"/>
                  </a:moveTo>
                  <a:close/>
                </a:path>
                <a:path w="1005840" h="1456689">
                  <a:moveTo>
                    <a:pt x="71255" y="325120"/>
                  </a:moveTo>
                  <a:lnTo>
                    <a:pt x="19901" y="325120"/>
                  </a:lnTo>
                  <a:lnTo>
                    <a:pt x="20089" y="323850"/>
                  </a:lnTo>
                  <a:lnTo>
                    <a:pt x="19376" y="322580"/>
                  </a:lnTo>
                  <a:lnTo>
                    <a:pt x="39878" y="322580"/>
                  </a:lnTo>
                  <a:lnTo>
                    <a:pt x="39078" y="323850"/>
                  </a:lnTo>
                  <a:lnTo>
                    <a:pt x="70830" y="323850"/>
                  </a:lnTo>
                  <a:lnTo>
                    <a:pt x="71255" y="325120"/>
                  </a:lnTo>
                  <a:close/>
                </a:path>
                <a:path w="1005840" h="1456689">
                  <a:moveTo>
                    <a:pt x="39078" y="323850"/>
                  </a:moveTo>
                  <a:lnTo>
                    <a:pt x="39878" y="322580"/>
                  </a:lnTo>
                  <a:lnTo>
                    <a:pt x="39988" y="322876"/>
                  </a:lnTo>
                  <a:lnTo>
                    <a:pt x="39078" y="323850"/>
                  </a:lnTo>
                  <a:close/>
                </a:path>
                <a:path w="1005840" h="1456689">
                  <a:moveTo>
                    <a:pt x="39988" y="322876"/>
                  </a:moveTo>
                  <a:lnTo>
                    <a:pt x="39878" y="322580"/>
                  </a:lnTo>
                  <a:lnTo>
                    <a:pt x="40265" y="322580"/>
                  </a:lnTo>
                  <a:lnTo>
                    <a:pt x="39988" y="322876"/>
                  </a:lnTo>
                  <a:close/>
                </a:path>
                <a:path w="1005840" h="1456689">
                  <a:moveTo>
                    <a:pt x="70830" y="323850"/>
                  </a:moveTo>
                  <a:lnTo>
                    <a:pt x="67255" y="323850"/>
                  </a:lnTo>
                  <a:lnTo>
                    <a:pt x="67655" y="322580"/>
                  </a:lnTo>
                  <a:lnTo>
                    <a:pt x="70830" y="323850"/>
                  </a:lnTo>
                  <a:close/>
                </a:path>
                <a:path w="1005840" h="1456689">
                  <a:moveTo>
                    <a:pt x="103852" y="323850"/>
                  </a:moveTo>
                  <a:lnTo>
                    <a:pt x="99933" y="323850"/>
                  </a:lnTo>
                  <a:lnTo>
                    <a:pt x="101558" y="322580"/>
                  </a:lnTo>
                  <a:lnTo>
                    <a:pt x="102595" y="322580"/>
                  </a:lnTo>
                  <a:lnTo>
                    <a:pt x="103852" y="323850"/>
                  </a:lnTo>
                  <a:close/>
                </a:path>
                <a:path w="1005840" h="1456689">
                  <a:moveTo>
                    <a:pt x="120284" y="323850"/>
                  </a:moveTo>
                  <a:lnTo>
                    <a:pt x="119535" y="323578"/>
                  </a:lnTo>
                  <a:lnTo>
                    <a:pt x="119997" y="322580"/>
                  </a:lnTo>
                  <a:lnTo>
                    <a:pt x="120284" y="323850"/>
                  </a:lnTo>
                  <a:close/>
                </a:path>
                <a:path w="1005840" h="1456689">
                  <a:moveTo>
                    <a:pt x="165463" y="331470"/>
                  </a:moveTo>
                  <a:lnTo>
                    <a:pt x="161575" y="331470"/>
                  </a:lnTo>
                  <a:lnTo>
                    <a:pt x="158087" y="327660"/>
                  </a:lnTo>
                  <a:lnTo>
                    <a:pt x="158212" y="323850"/>
                  </a:lnTo>
                  <a:lnTo>
                    <a:pt x="170001" y="323850"/>
                  </a:lnTo>
                  <a:lnTo>
                    <a:pt x="170288" y="322580"/>
                  </a:lnTo>
                  <a:lnTo>
                    <a:pt x="179314" y="322580"/>
                  </a:lnTo>
                  <a:lnTo>
                    <a:pt x="179427" y="323850"/>
                  </a:lnTo>
                  <a:lnTo>
                    <a:pt x="179940" y="324984"/>
                  </a:lnTo>
                  <a:lnTo>
                    <a:pt x="179964" y="325371"/>
                  </a:lnTo>
                  <a:lnTo>
                    <a:pt x="179627" y="327660"/>
                  </a:lnTo>
                  <a:lnTo>
                    <a:pt x="165313" y="327660"/>
                  </a:lnTo>
                  <a:lnTo>
                    <a:pt x="165463" y="331470"/>
                  </a:lnTo>
                  <a:close/>
                </a:path>
                <a:path w="1005840" h="1456689">
                  <a:moveTo>
                    <a:pt x="40353" y="323850"/>
                  </a:moveTo>
                  <a:lnTo>
                    <a:pt x="39078" y="323850"/>
                  </a:lnTo>
                  <a:lnTo>
                    <a:pt x="39988" y="322876"/>
                  </a:lnTo>
                  <a:lnTo>
                    <a:pt x="40353" y="323850"/>
                  </a:lnTo>
                  <a:close/>
                </a:path>
                <a:path w="1005840" h="1456689">
                  <a:moveTo>
                    <a:pt x="120284" y="323850"/>
                  </a:moveTo>
                  <a:lnTo>
                    <a:pt x="119409" y="323850"/>
                  </a:lnTo>
                  <a:lnTo>
                    <a:pt x="119535" y="323578"/>
                  </a:lnTo>
                  <a:lnTo>
                    <a:pt x="120284" y="323850"/>
                  </a:lnTo>
                  <a:close/>
                </a:path>
                <a:path w="1005840" h="1456689">
                  <a:moveTo>
                    <a:pt x="802790" y="330200"/>
                  </a:moveTo>
                  <a:lnTo>
                    <a:pt x="779275" y="330200"/>
                  </a:lnTo>
                  <a:lnTo>
                    <a:pt x="780775" y="327660"/>
                  </a:lnTo>
                  <a:lnTo>
                    <a:pt x="779150" y="323850"/>
                  </a:lnTo>
                  <a:lnTo>
                    <a:pt x="802790" y="323850"/>
                  </a:lnTo>
                  <a:lnTo>
                    <a:pt x="802790" y="330200"/>
                  </a:lnTo>
                  <a:close/>
                </a:path>
                <a:path w="1005840" h="1456689">
                  <a:moveTo>
                    <a:pt x="105108" y="325120"/>
                  </a:moveTo>
                  <a:lnTo>
                    <a:pt x="104833" y="325120"/>
                  </a:lnTo>
                  <a:lnTo>
                    <a:pt x="104974" y="324984"/>
                  </a:lnTo>
                  <a:lnTo>
                    <a:pt x="105108" y="325120"/>
                  </a:lnTo>
                  <a:close/>
                </a:path>
                <a:path w="1005840" h="1456689">
                  <a:moveTo>
                    <a:pt x="104621" y="328930"/>
                  </a:moveTo>
                  <a:lnTo>
                    <a:pt x="76393" y="328930"/>
                  </a:lnTo>
                  <a:lnTo>
                    <a:pt x="77956" y="326390"/>
                  </a:lnTo>
                  <a:lnTo>
                    <a:pt x="82181" y="325120"/>
                  </a:lnTo>
                  <a:lnTo>
                    <a:pt x="83231" y="327660"/>
                  </a:lnTo>
                  <a:lnTo>
                    <a:pt x="104120" y="327660"/>
                  </a:lnTo>
                  <a:lnTo>
                    <a:pt x="104621" y="328930"/>
                  </a:lnTo>
                  <a:close/>
                </a:path>
                <a:path w="1005840" h="1456689">
                  <a:moveTo>
                    <a:pt x="95282" y="326390"/>
                  </a:moveTo>
                  <a:lnTo>
                    <a:pt x="91207" y="326390"/>
                  </a:lnTo>
                  <a:lnTo>
                    <a:pt x="92645" y="325120"/>
                  </a:lnTo>
                  <a:lnTo>
                    <a:pt x="94895" y="325120"/>
                  </a:lnTo>
                  <a:lnTo>
                    <a:pt x="95182" y="325371"/>
                  </a:lnTo>
                  <a:lnTo>
                    <a:pt x="95282" y="326390"/>
                  </a:lnTo>
                  <a:close/>
                </a:path>
                <a:path w="1005840" h="1456689">
                  <a:moveTo>
                    <a:pt x="116134" y="326390"/>
                  </a:moveTo>
                  <a:lnTo>
                    <a:pt x="96345" y="326390"/>
                  </a:lnTo>
                  <a:lnTo>
                    <a:pt x="95182" y="325371"/>
                  </a:lnTo>
                  <a:lnTo>
                    <a:pt x="95157" y="325120"/>
                  </a:lnTo>
                  <a:lnTo>
                    <a:pt x="116734" y="325120"/>
                  </a:lnTo>
                  <a:lnTo>
                    <a:pt x="116134" y="326390"/>
                  </a:lnTo>
                  <a:close/>
                </a:path>
                <a:path w="1005840" h="1456689">
                  <a:moveTo>
                    <a:pt x="117672" y="328930"/>
                  </a:moveTo>
                  <a:lnTo>
                    <a:pt x="116834" y="327660"/>
                  </a:lnTo>
                  <a:lnTo>
                    <a:pt x="117447" y="326390"/>
                  </a:lnTo>
                  <a:lnTo>
                    <a:pt x="116734" y="325120"/>
                  </a:lnTo>
                  <a:lnTo>
                    <a:pt x="123160" y="325120"/>
                  </a:lnTo>
                  <a:lnTo>
                    <a:pt x="123360" y="326390"/>
                  </a:lnTo>
                  <a:lnTo>
                    <a:pt x="123009" y="326390"/>
                  </a:lnTo>
                  <a:lnTo>
                    <a:pt x="122766" y="327624"/>
                  </a:lnTo>
                  <a:lnTo>
                    <a:pt x="117259" y="327660"/>
                  </a:lnTo>
                  <a:lnTo>
                    <a:pt x="117672" y="328930"/>
                  </a:lnTo>
                  <a:close/>
                </a:path>
                <a:path w="1005840" h="1456689">
                  <a:moveTo>
                    <a:pt x="143036" y="326390"/>
                  </a:moveTo>
                  <a:lnTo>
                    <a:pt x="140161" y="326390"/>
                  </a:lnTo>
                  <a:lnTo>
                    <a:pt x="142061" y="325120"/>
                  </a:lnTo>
                  <a:lnTo>
                    <a:pt x="143036" y="326390"/>
                  </a:lnTo>
                  <a:close/>
                </a:path>
                <a:path w="1005840" h="1456689">
                  <a:moveTo>
                    <a:pt x="156562" y="327660"/>
                  </a:moveTo>
                  <a:lnTo>
                    <a:pt x="136561" y="327660"/>
                  </a:lnTo>
                  <a:lnTo>
                    <a:pt x="139086" y="326390"/>
                  </a:lnTo>
                  <a:lnTo>
                    <a:pt x="143036" y="326390"/>
                  </a:lnTo>
                  <a:lnTo>
                    <a:pt x="143949" y="325120"/>
                  </a:lnTo>
                  <a:lnTo>
                    <a:pt x="154187" y="325120"/>
                  </a:lnTo>
                  <a:lnTo>
                    <a:pt x="155175" y="326390"/>
                  </a:lnTo>
                  <a:lnTo>
                    <a:pt x="156562" y="327660"/>
                  </a:lnTo>
                  <a:close/>
                </a:path>
                <a:path w="1005840" h="1456689">
                  <a:moveTo>
                    <a:pt x="771087" y="326390"/>
                  </a:moveTo>
                  <a:lnTo>
                    <a:pt x="770262" y="326390"/>
                  </a:lnTo>
                  <a:lnTo>
                    <a:pt x="769262" y="325120"/>
                  </a:lnTo>
                  <a:lnTo>
                    <a:pt x="771087" y="326390"/>
                  </a:lnTo>
                  <a:close/>
                </a:path>
                <a:path w="1005840" h="1456689">
                  <a:moveTo>
                    <a:pt x="96345" y="326390"/>
                  </a:moveTo>
                  <a:lnTo>
                    <a:pt x="95282" y="326390"/>
                  </a:lnTo>
                  <a:lnTo>
                    <a:pt x="95182" y="325371"/>
                  </a:lnTo>
                  <a:lnTo>
                    <a:pt x="96345" y="326390"/>
                  </a:lnTo>
                  <a:close/>
                </a:path>
                <a:path w="1005840" h="1456689">
                  <a:moveTo>
                    <a:pt x="86282" y="330200"/>
                  </a:moveTo>
                  <a:lnTo>
                    <a:pt x="71080" y="330200"/>
                  </a:lnTo>
                  <a:lnTo>
                    <a:pt x="70943" y="328930"/>
                  </a:lnTo>
                  <a:lnTo>
                    <a:pt x="71980" y="326390"/>
                  </a:lnTo>
                  <a:lnTo>
                    <a:pt x="74893" y="326390"/>
                  </a:lnTo>
                  <a:lnTo>
                    <a:pt x="76393" y="328930"/>
                  </a:lnTo>
                  <a:lnTo>
                    <a:pt x="87982" y="328930"/>
                  </a:lnTo>
                  <a:lnTo>
                    <a:pt x="88133" y="329382"/>
                  </a:lnTo>
                  <a:lnTo>
                    <a:pt x="86282" y="330200"/>
                  </a:lnTo>
                  <a:close/>
                </a:path>
                <a:path w="1005840" h="1456689">
                  <a:moveTo>
                    <a:pt x="88694" y="327660"/>
                  </a:moveTo>
                  <a:lnTo>
                    <a:pt x="83231" y="327660"/>
                  </a:lnTo>
                  <a:lnTo>
                    <a:pt x="83069" y="326390"/>
                  </a:lnTo>
                  <a:lnTo>
                    <a:pt x="88719" y="326390"/>
                  </a:lnTo>
                  <a:lnTo>
                    <a:pt x="88694" y="327660"/>
                  </a:lnTo>
                  <a:close/>
                </a:path>
                <a:path w="1005840" h="1456689">
                  <a:moveTo>
                    <a:pt x="104270" y="327660"/>
                  </a:moveTo>
                  <a:lnTo>
                    <a:pt x="88694" y="327660"/>
                  </a:lnTo>
                  <a:lnTo>
                    <a:pt x="88882" y="326390"/>
                  </a:lnTo>
                  <a:lnTo>
                    <a:pt x="104208" y="326390"/>
                  </a:lnTo>
                  <a:lnTo>
                    <a:pt x="104270" y="327660"/>
                  </a:lnTo>
                  <a:close/>
                </a:path>
                <a:path w="1005840" h="1456689">
                  <a:moveTo>
                    <a:pt x="113834" y="328930"/>
                  </a:moveTo>
                  <a:lnTo>
                    <a:pt x="105233" y="328930"/>
                  </a:lnTo>
                  <a:lnTo>
                    <a:pt x="105596" y="327660"/>
                  </a:lnTo>
                  <a:lnTo>
                    <a:pt x="104208" y="326390"/>
                  </a:lnTo>
                  <a:lnTo>
                    <a:pt x="115146" y="326390"/>
                  </a:lnTo>
                  <a:lnTo>
                    <a:pt x="113943" y="327624"/>
                  </a:lnTo>
                  <a:lnTo>
                    <a:pt x="113834" y="328930"/>
                  </a:lnTo>
                  <a:close/>
                </a:path>
                <a:path w="1005840" h="1456689">
                  <a:moveTo>
                    <a:pt x="126460" y="327660"/>
                  </a:moveTo>
                  <a:lnTo>
                    <a:pt x="122759" y="327660"/>
                  </a:lnTo>
                  <a:lnTo>
                    <a:pt x="123885" y="326390"/>
                  </a:lnTo>
                  <a:lnTo>
                    <a:pt x="126460" y="327660"/>
                  </a:lnTo>
                  <a:close/>
                </a:path>
                <a:path w="1005840" h="1456689">
                  <a:moveTo>
                    <a:pt x="122759" y="327660"/>
                  </a:moveTo>
                  <a:close/>
                </a:path>
                <a:path w="1005840" h="1456689">
                  <a:moveTo>
                    <a:pt x="121672" y="330200"/>
                  </a:moveTo>
                  <a:lnTo>
                    <a:pt x="118622" y="330200"/>
                  </a:lnTo>
                  <a:lnTo>
                    <a:pt x="117259" y="327660"/>
                  </a:lnTo>
                  <a:lnTo>
                    <a:pt x="148674" y="327660"/>
                  </a:lnTo>
                  <a:lnTo>
                    <a:pt x="148343" y="328930"/>
                  </a:lnTo>
                  <a:lnTo>
                    <a:pt x="122234" y="328930"/>
                  </a:lnTo>
                  <a:lnTo>
                    <a:pt x="121672" y="330200"/>
                  </a:lnTo>
                  <a:close/>
                </a:path>
                <a:path w="1005840" h="1456689">
                  <a:moveTo>
                    <a:pt x="157762" y="339090"/>
                  </a:moveTo>
                  <a:lnTo>
                    <a:pt x="153249" y="336550"/>
                  </a:lnTo>
                  <a:lnTo>
                    <a:pt x="153712" y="335280"/>
                  </a:lnTo>
                  <a:lnTo>
                    <a:pt x="153774" y="332740"/>
                  </a:lnTo>
                  <a:lnTo>
                    <a:pt x="153099" y="331470"/>
                  </a:lnTo>
                  <a:lnTo>
                    <a:pt x="153312" y="330200"/>
                  </a:lnTo>
                  <a:lnTo>
                    <a:pt x="151287" y="330200"/>
                  </a:lnTo>
                  <a:lnTo>
                    <a:pt x="151174" y="328930"/>
                  </a:lnTo>
                  <a:lnTo>
                    <a:pt x="149949" y="327660"/>
                  </a:lnTo>
                  <a:lnTo>
                    <a:pt x="157087" y="327660"/>
                  </a:lnTo>
                  <a:lnTo>
                    <a:pt x="156962" y="328930"/>
                  </a:lnTo>
                  <a:lnTo>
                    <a:pt x="158950" y="328930"/>
                  </a:lnTo>
                  <a:lnTo>
                    <a:pt x="160138" y="331470"/>
                  </a:lnTo>
                  <a:lnTo>
                    <a:pt x="158275" y="332740"/>
                  </a:lnTo>
                  <a:lnTo>
                    <a:pt x="160713" y="335280"/>
                  </a:lnTo>
                  <a:lnTo>
                    <a:pt x="157762" y="339090"/>
                  </a:lnTo>
                  <a:close/>
                </a:path>
                <a:path w="1005840" h="1456689">
                  <a:moveTo>
                    <a:pt x="158950" y="328930"/>
                  </a:moveTo>
                  <a:lnTo>
                    <a:pt x="157300" y="328930"/>
                  </a:lnTo>
                  <a:lnTo>
                    <a:pt x="157500" y="327660"/>
                  </a:lnTo>
                  <a:lnTo>
                    <a:pt x="158950" y="328930"/>
                  </a:lnTo>
                  <a:close/>
                </a:path>
                <a:path w="1005840" h="1456689">
                  <a:moveTo>
                    <a:pt x="169938" y="330200"/>
                  </a:moveTo>
                  <a:lnTo>
                    <a:pt x="166551" y="330200"/>
                  </a:lnTo>
                  <a:lnTo>
                    <a:pt x="165313" y="327660"/>
                  </a:lnTo>
                  <a:lnTo>
                    <a:pt x="170688" y="327660"/>
                  </a:lnTo>
                  <a:lnTo>
                    <a:pt x="169938" y="330200"/>
                  </a:lnTo>
                  <a:close/>
                </a:path>
                <a:path w="1005840" h="1456689">
                  <a:moveTo>
                    <a:pt x="171651" y="331470"/>
                  </a:moveTo>
                  <a:lnTo>
                    <a:pt x="170901" y="328930"/>
                  </a:lnTo>
                  <a:lnTo>
                    <a:pt x="170688" y="327660"/>
                  </a:lnTo>
                  <a:lnTo>
                    <a:pt x="177939" y="327660"/>
                  </a:lnTo>
                  <a:lnTo>
                    <a:pt x="176026" y="328930"/>
                  </a:lnTo>
                  <a:lnTo>
                    <a:pt x="175651" y="330200"/>
                  </a:lnTo>
                  <a:lnTo>
                    <a:pt x="171651" y="331470"/>
                  </a:lnTo>
                  <a:close/>
                </a:path>
                <a:path w="1005840" h="1456689">
                  <a:moveTo>
                    <a:pt x="802790" y="332740"/>
                  </a:moveTo>
                  <a:lnTo>
                    <a:pt x="199353" y="332740"/>
                  </a:lnTo>
                  <a:lnTo>
                    <a:pt x="199928" y="331470"/>
                  </a:lnTo>
                  <a:lnTo>
                    <a:pt x="198716" y="330200"/>
                  </a:lnTo>
                  <a:lnTo>
                    <a:pt x="200116" y="328930"/>
                  </a:lnTo>
                  <a:lnTo>
                    <a:pt x="200828" y="327660"/>
                  </a:lnTo>
                  <a:lnTo>
                    <a:pt x="774500" y="327660"/>
                  </a:lnTo>
                  <a:lnTo>
                    <a:pt x="774487" y="328930"/>
                  </a:lnTo>
                  <a:lnTo>
                    <a:pt x="775725" y="328930"/>
                  </a:lnTo>
                  <a:lnTo>
                    <a:pt x="775888" y="330200"/>
                  </a:lnTo>
                  <a:lnTo>
                    <a:pt x="802790" y="330200"/>
                  </a:lnTo>
                  <a:lnTo>
                    <a:pt x="802790" y="332740"/>
                  </a:lnTo>
                  <a:close/>
                </a:path>
                <a:path w="1005840" h="1456689">
                  <a:moveTo>
                    <a:pt x="88133" y="329382"/>
                  </a:moveTo>
                  <a:lnTo>
                    <a:pt x="87982" y="328930"/>
                  </a:lnTo>
                  <a:lnTo>
                    <a:pt x="89157" y="328930"/>
                  </a:lnTo>
                  <a:lnTo>
                    <a:pt x="88133" y="329382"/>
                  </a:lnTo>
                  <a:close/>
                </a:path>
                <a:path w="1005840" h="1456689">
                  <a:moveTo>
                    <a:pt x="94657" y="334010"/>
                  </a:moveTo>
                  <a:lnTo>
                    <a:pt x="91582" y="334010"/>
                  </a:lnTo>
                  <a:lnTo>
                    <a:pt x="90282" y="332740"/>
                  </a:lnTo>
                  <a:lnTo>
                    <a:pt x="90069" y="332740"/>
                  </a:lnTo>
                  <a:lnTo>
                    <a:pt x="90219" y="331470"/>
                  </a:lnTo>
                  <a:lnTo>
                    <a:pt x="88869" y="331470"/>
                  </a:lnTo>
                  <a:lnTo>
                    <a:pt x="88407" y="330200"/>
                  </a:lnTo>
                  <a:lnTo>
                    <a:pt x="88133" y="329382"/>
                  </a:lnTo>
                  <a:lnTo>
                    <a:pt x="89157" y="328930"/>
                  </a:lnTo>
                  <a:lnTo>
                    <a:pt x="112109" y="328930"/>
                  </a:lnTo>
                  <a:lnTo>
                    <a:pt x="111534" y="330200"/>
                  </a:lnTo>
                  <a:lnTo>
                    <a:pt x="96107" y="330200"/>
                  </a:lnTo>
                  <a:lnTo>
                    <a:pt x="95745" y="331470"/>
                  </a:lnTo>
                  <a:lnTo>
                    <a:pt x="95620" y="332740"/>
                  </a:lnTo>
                  <a:lnTo>
                    <a:pt x="94657" y="334010"/>
                  </a:lnTo>
                  <a:close/>
                </a:path>
                <a:path w="1005840" h="1456689">
                  <a:moveTo>
                    <a:pt x="125085" y="332740"/>
                  </a:moveTo>
                  <a:lnTo>
                    <a:pt x="122534" y="331470"/>
                  </a:lnTo>
                  <a:lnTo>
                    <a:pt x="122172" y="330200"/>
                  </a:lnTo>
                  <a:lnTo>
                    <a:pt x="122234" y="328930"/>
                  </a:lnTo>
                  <a:lnTo>
                    <a:pt x="148343" y="328930"/>
                  </a:lnTo>
                  <a:lnTo>
                    <a:pt x="148012" y="330200"/>
                  </a:lnTo>
                  <a:lnTo>
                    <a:pt x="127597" y="330200"/>
                  </a:lnTo>
                  <a:lnTo>
                    <a:pt x="127760" y="331470"/>
                  </a:lnTo>
                  <a:lnTo>
                    <a:pt x="126060" y="331470"/>
                  </a:lnTo>
                  <a:lnTo>
                    <a:pt x="125085" y="332740"/>
                  </a:lnTo>
                  <a:close/>
                </a:path>
                <a:path w="1005840" h="1456689">
                  <a:moveTo>
                    <a:pt x="48303" y="335280"/>
                  </a:moveTo>
                  <a:lnTo>
                    <a:pt x="5112" y="335280"/>
                  </a:lnTo>
                  <a:lnTo>
                    <a:pt x="2650" y="334010"/>
                  </a:lnTo>
                  <a:lnTo>
                    <a:pt x="4337" y="330200"/>
                  </a:lnTo>
                  <a:lnTo>
                    <a:pt x="58129" y="330200"/>
                  </a:lnTo>
                  <a:lnTo>
                    <a:pt x="57579" y="331470"/>
                  </a:lnTo>
                  <a:lnTo>
                    <a:pt x="56142" y="331470"/>
                  </a:lnTo>
                  <a:lnTo>
                    <a:pt x="57496" y="332740"/>
                  </a:lnTo>
                  <a:lnTo>
                    <a:pt x="51229" y="332740"/>
                  </a:lnTo>
                  <a:lnTo>
                    <a:pt x="50566" y="334010"/>
                  </a:lnTo>
                  <a:lnTo>
                    <a:pt x="49704" y="334010"/>
                  </a:lnTo>
                  <a:lnTo>
                    <a:pt x="48303" y="335280"/>
                  </a:lnTo>
                  <a:close/>
                </a:path>
                <a:path w="1005840" h="1456689">
                  <a:moveTo>
                    <a:pt x="66742" y="340360"/>
                  </a:moveTo>
                  <a:lnTo>
                    <a:pt x="57754" y="340360"/>
                  </a:lnTo>
                  <a:lnTo>
                    <a:pt x="58592" y="339090"/>
                  </a:lnTo>
                  <a:lnTo>
                    <a:pt x="58779" y="339090"/>
                  </a:lnTo>
                  <a:lnTo>
                    <a:pt x="56804" y="337820"/>
                  </a:lnTo>
                  <a:lnTo>
                    <a:pt x="57046" y="336428"/>
                  </a:lnTo>
                  <a:lnTo>
                    <a:pt x="60204" y="335280"/>
                  </a:lnTo>
                  <a:lnTo>
                    <a:pt x="58850" y="334010"/>
                  </a:lnTo>
                  <a:lnTo>
                    <a:pt x="60954" y="334010"/>
                  </a:lnTo>
                  <a:lnTo>
                    <a:pt x="60892" y="332740"/>
                  </a:lnTo>
                  <a:lnTo>
                    <a:pt x="61592" y="331470"/>
                  </a:lnTo>
                  <a:lnTo>
                    <a:pt x="60479" y="331470"/>
                  </a:lnTo>
                  <a:lnTo>
                    <a:pt x="59779" y="330200"/>
                  </a:lnTo>
                  <a:lnTo>
                    <a:pt x="70605" y="330200"/>
                  </a:lnTo>
                  <a:lnTo>
                    <a:pt x="70480" y="331470"/>
                  </a:lnTo>
                  <a:lnTo>
                    <a:pt x="71155" y="334286"/>
                  </a:lnTo>
                  <a:lnTo>
                    <a:pt x="70343" y="335280"/>
                  </a:lnTo>
                  <a:lnTo>
                    <a:pt x="64930" y="335280"/>
                  </a:lnTo>
                  <a:lnTo>
                    <a:pt x="64192" y="336550"/>
                  </a:lnTo>
                  <a:lnTo>
                    <a:pt x="63780" y="336550"/>
                  </a:lnTo>
                  <a:lnTo>
                    <a:pt x="63817" y="337820"/>
                  </a:lnTo>
                  <a:lnTo>
                    <a:pt x="65092" y="337820"/>
                  </a:lnTo>
                  <a:lnTo>
                    <a:pt x="66217" y="339090"/>
                  </a:lnTo>
                  <a:lnTo>
                    <a:pt x="66742" y="340360"/>
                  </a:lnTo>
                  <a:close/>
                </a:path>
                <a:path w="1005840" h="1456689">
                  <a:moveTo>
                    <a:pt x="71749" y="332184"/>
                  </a:moveTo>
                  <a:lnTo>
                    <a:pt x="71368" y="330200"/>
                  </a:lnTo>
                  <a:lnTo>
                    <a:pt x="85719" y="330200"/>
                  </a:lnTo>
                  <a:lnTo>
                    <a:pt x="86094" y="331470"/>
                  </a:lnTo>
                  <a:lnTo>
                    <a:pt x="71893" y="331470"/>
                  </a:lnTo>
                  <a:lnTo>
                    <a:pt x="71749" y="332184"/>
                  </a:lnTo>
                  <a:close/>
                </a:path>
                <a:path w="1005840" h="1456689">
                  <a:moveTo>
                    <a:pt x="111709" y="331470"/>
                  </a:moveTo>
                  <a:lnTo>
                    <a:pt x="96857" y="331470"/>
                  </a:lnTo>
                  <a:lnTo>
                    <a:pt x="96107" y="330200"/>
                  </a:lnTo>
                  <a:lnTo>
                    <a:pt x="111946" y="330200"/>
                  </a:lnTo>
                  <a:lnTo>
                    <a:pt x="111709" y="331470"/>
                  </a:lnTo>
                  <a:close/>
                </a:path>
                <a:path w="1005840" h="1456689">
                  <a:moveTo>
                    <a:pt x="114809" y="337820"/>
                  </a:moveTo>
                  <a:lnTo>
                    <a:pt x="112996" y="335280"/>
                  </a:lnTo>
                  <a:lnTo>
                    <a:pt x="112359" y="334010"/>
                  </a:lnTo>
                  <a:lnTo>
                    <a:pt x="111322" y="333025"/>
                  </a:lnTo>
                  <a:lnTo>
                    <a:pt x="111513" y="332396"/>
                  </a:lnTo>
                  <a:lnTo>
                    <a:pt x="111598" y="332184"/>
                  </a:lnTo>
                  <a:lnTo>
                    <a:pt x="113659" y="330200"/>
                  </a:lnTo>
                  <a:lnTo>
                    <a:pt x="118834" y="330200"/>
                  </a:lnTo>
                  <a:lnTo>
                    <a:pt x="119922" y="331470"/>
                  </a:lnTo>
                  <a:lnTo>
                    <a:pt x="121022" y="331470"/>
                  </a:lnTo>
                  <a:lnTo>
                    <a:pt x="122597" y="332740"/>
                  </a:lnTo>
                  <a:lnTo>
                    <a:pt x="124160" y="332740"/>
                  </a:lnTo>
                  <a:lnTo>
                    <a:pt x="123818" y="335280"/>
                  </a:lnTo>
                  <a:lnTo>
                    <a:pt x="116271" y="335280"/>
                  </a:lnTo>
                  <a:lnTo>
                    <a:pt x="114809" y="337820"/>
                  </a:lnTo>
                  <a:close/>
                </a:path>
                <a:path w="1005840" h="1456689">
                  <a:moveTo>
                    <a:pt x="130835" y="341630"/>
                  </a:moveTo>
                  <a:lnTo>
                    <a:pt x="129648" y="340360"/>
                  </a:lnTo>
                  <a:lnTo>
                    <a:pt x="128085" y="339090"/>
                  </a:lnTo>
                  <a:lnTo>
                    <a:pt x="127185" y="337820"/>
                  </a:lnTo>
                  <a:lnTo>
                    <a:pt x="126535" y="335280"/>
                  </a:lnTo>
                  <a:lnTo>
                    <a:pt x="127172" y="335280"/>
                  </a:lnTo>
                  <a:lnTo>
                    <a:pt x="127057" y="332396"/>
                  </a:lnTo>
                  <a:lnTo>
                    <a:pt x="126747" y="331470"/>
                  </a:lnTo>
                  <a:lnTo>
                    <a:pt x="128485" y="331470"/>
                  </a:lnTo>
                  <a:lnTo>
                    <a:pt x="127597" y="330200"/>
                  </a:lnTo>
                  <a:lnTo>
                    <a:pt x="136323" y="330200"/>
                  </a:lnTo>
                  <a:lnTo>
                    <a:pt x="134823" y="331470"/>
                  </a:lnTo>
                  <a:lnTo>
                    <a:pt x="131960" y="334010"/>
                  </a:lnTo>
                  <a:lnTo>
                    <a:pt x="133035" y="336550"/>
                  </a:lnTo>
                  <a:lnTo>
                    <a:pt x="134560" y="336550"/>
                  </a:lnTo>
                  <a:lnTo>
                    <a:pt x="133873" y="339090"/>
                  </a:lnTo>
                  <a:lnTo>
                    <a:pt x="133298" y="340360"/>
                  </a:lnTo>
                  <a:lnTo>
                    <a:pt x="130835" y="341630"/>
                  </a:lnTo>
                  <a:close/>
                </a:path>
                <a:path w="1005840" h="1456689">
                  <a:moveTo>
                    <a:pt x="146299" y="331470"/>
                  </a:moveTo>
                  <a:lnTo>
                    <a:pt x="136586" y="331470"/>
                  </a:lnTo>
                  <a:lnTo>
                    <a:pt x="136323" y="330200"/>
                  </a:lnTo>
                  <a:lnTo>
                    <a:pt x="148012" y="330200"/>
                  </a:lnTo>
                  <a:lnTo>
                    <a:pt x="146299" y="331470"/>
                  </a:lnTo>
                  <a:close/>
                </a:path>
                <a:path w="1005840" h="1456689">
                  <a:moveTo>
                    <a:pt x="193978" y="337820"/>
                  </a:moveTo>
                  <a:lnTo>
                    <a:pt x="185565" y="337820"/>
                  </a:lnTo>
                  <a:lnTo>
                    <a:pt x="187915" y="330200"/>
                  </a:lnTo>
                  <a:lnTo>
                    <a:pt x="191865" y="331470"/>
                  </a:lnTo>
                  <a:lnTo>
                    <a:pt x="194081" y="332396"/>
                  </a:lnTo>
                  <a:lnTo>
                    <a:pt x="192840" y="336550"/>
                  </a:lnTo>
                  <a:lnTo>
                    <a:pt x="194099" y="337152"/>
                  </a:lnTo>
                  <a:lnTo>
                    <a:pt x="193978" y="337820"/>
                  </a:lnTo>
                  <a:close/>
                </a:path>
                <a:path w="1005840" h="1456689">
                  <a:moveTo>
                    <a:pt x="198153" y="339090"/>
                  </a:moveTo>
                  <a:lnTo>
                    <a:pt x="194099" y="337152"/>
                  </a:lnTo>
                  <a:lnTo>
                    <a:pt x="194903" y="332740"/>
                  </a:lnTo>
                  <a:lnTo>
                    <a:pt x="194081" y="332396"/>
                  </a:lnTo>
                  <a:lnTo>
                    <a:pt x="194740" y="330200"/>
                  </a:lnTo>
                  <a:lnTo>
                    <a:pt x="198178" y="330200"/>
                  </a:lnTo>
                  <a:lnTo>
                    <a:pt x="199353" y="332740"/>
                  </a:lnTo>
                  <a:lnTo>
                    <a:pt x="802790" y="332740"/>
                  </a:lnTo>
                  <a:lnTo>
                    <a:pt x="802790" y="335280"/>
                  </a:lnTo>
                  <a:lnTo>
                    <a:pt x="199516" y="335280"/>
                  </a:lnTo>
                  <a:lnTo>
                    <a:pt x="198153" y="339090"/>
                  </a:lnTo>
                  <a:close/>
                </a:path>
                <a:path w="1005840" h="1456689">
                  <a:moveTo>
                    <a:pt x="71855" y="332740"/>
                  </a:moveTo>
                  <a:lnTo>
                    <a:pt x="71749" y="332184"/>
                  </a:lnTo>
                  <a:lnTo>
                    <a:pt x="71893" y="331470"/>
                  </a:lnTo>
                  <a:lnTo>
                    <a:pt x="71855" y="332740"/>
                  </a:lnTo>
                  <a:close/>
                </a:path>
                <a:path w="1005840" h="1456689">
                  <a:moveTo>
                    <a:pt x="85894" y="332740"/>
                  </a:moveTo>
                  <a:lnTo>
                    <a:pt x="71855" y="332740"/>
                  </a:lnTo>
                  <a:lnTo>
                    <a:pt x="71893" y="331470"/>
                  </a:lnTo>
                  <a:lnTo>
                    <a:pt x="86094" y="331470"/>
                  </a:lnTo>
                  <a:lnTo>
                    <a:pt x="85894" y="332740"/>
                  </a:lnTo>
                  <a:close/>
                </a:path>
                <a:path w="1005840" h="1456689">
                  <a:moveTo>
                    <a:pt x="103870" y="334010"/>
                  </a:moveTo>
                  <a:lnTo>
                    <a:pt x="101883" y="334010"/>
                  </a:lnTo>
                  <a:lnTo>
                    <a:pt x="100070" y="332740"/>
                  </a:lnTo>
                  <a:lnTo>
                    <a:pt x="100083" y="331470"/>
                  </a:lnTo>
                  <a:lnTo>
                    <a:pt x="111796" y="331470"/>
                  </a:lnTo>
                  <a:lnTo>
                    <a:pt x="111570" y="332211"/>
                  </a:lnTo>
                  <a:lnTo>
                    <a:pt x="111021" y="332740"/>
                  </a:lnTo>
                  <a:lnTo>
                    <a:pt x="105183" y="332740"/>
                  </a:lnTo>
                  <a:lnTo>
                    <a:pt x="103870" y="334010"/>
                  </a:lnTo>
                  <a:close/>
                </a:path>
                <a:path w="1005840" h="1456689">
                  <a:moveTo>
                    <a:pt x="138811" y="332740"/>
                  </a:moveTo>
                  <a:lnTo>
                    <a:pt x="137436" y="331470"/>
                  </a:lnTo>
                  <a:lnTo>
                    <a:pt x="139361" y="331470"/>
                  </a:lnTo>
                  <a:lnTo>
                    <a:pt x="138811" y="332740"/>
                  </a:lnTo>
                  <a:close/>
                </a:path>
                <a:path w="1005840" h="1456689">
                  <a:moveTo>
                    <a:pt x="143199" y="332740"/>
                  </a:moveTo>
                  <a:lnTo>
                    <a:pt x="140023" y="332740"/>
                  </a:lnTo>
                  <a:lnTo>
                    <a:pt x="139736" y="331470"/>
                  </a:lnTo>
                  <a:lnTo>
                    <a:pt x="144961" y="331470"/>
                  </a:lnTo>
                  <a:lnTo>
                    <a:pt x="143199" y="332740"/>
                  </a:lnTo>
                  <a:close/>
                </a:path>
                <a:path w="1005840" h="1456689">
                  <a:moveTo>
                    <a:pt x="74506" y="337820"/>
                  </a:moveTo>
                  <a:lnTo>
                    <a:pt x="72743" y="337820"/>
                  </a:lnTo>
                  <a:lnTo>
                    <a:pt x="70862" y="335829"/>
                  </a:lnTo>
                  <a:lnTo>
                    <a:pt x="71393" y="335280"/>
                  </a:lnTo>
                  <a:lnTo>
                    <a:pt x="71155" y="334286"/>
                  </a:lnTo>
                  <a:lnTo>
                    <a:pt x="71380" y="334010"/>
                  </a:lnTo>
                  <a:lnTo>
                    <a:pt x="71749" y="332184"/>
                  </a:lnTo>
                  <a:lnTo>
                    <a:pt x="71855" y="332740"/>
                  </a:lnTo>
                  <a:lnTo>
                    <a:pt x="75931" y="332740"/>
                  </a:lnTo>
                  <a:lnTo>
                    <a:pt x="76793" y="335280"/>
                  </a:lnTo>
                  <a:lnTo>
                    <a:pt x="74506" y="337820"/>
                  </a:lnTo>
                  <a:close/>
                </a:path>
                <a:path w="1005840" h="1456689">
                  <a:moveTo>
                    <a:pt x="49729" y="339090"/>
                  </a:moveTo>
                  <a:lnTo>
                    <a:pt x="51229" y="332740"/>
                  </a:lnTo>
                  <a:lnTo>
                    <a:pt x="57496" y="332740"/>
                  </a:lnTo>
                  <a:lnTo>
                    <a:pt x="58850" y="334010"/>
                  </a:lnTo>
                  <a:lnTo>
                    <a:pt x="57467" y="334010"/>
                  </a:lnTo>
                  <a:lnTo>
                    <a:pt x="57046" y="336428"/>
                  </a:lnTo>
                  <a:lnTo>
                    <a:pt x="49729" y="339090"/>
                  </a:lnTo>
                  <a:close/>
                </a:path>
                <a:path w="1005840" h="1456689">
                  <a:moveTo>
                    <a:pt x="79931" y="334010"/>
                  </a:moveTo>
                  <a:lnTo>
                    <a:pt x="77193" y="334010"/>
                  </a:lnTo>
                  <a:lnTo>
                    <a:pt x="76456" y="332740"/>
                  </a:lnTo>
                  <a:lnTo>
                    <a:pt x="80844" y="332740"/>
                  </a:lnTo>
                  <a:lnTo>
                    <a:pt x="79931" y="334010"/>
                  </a:lnTo>
                  <a:close/>
                </a:path>
                <a:path w="1005840" h="1456689">
                  <a:moveTo>
                    <a:pt x="87757" y="337820"/>
                  </a:moveTo>
                  <a:lnTo>
                    <a:pt x="82256" y="337820"/>
                  </a:lnTo>
                  <a:lnTo>
                    <a:pt x="81894" y="336550"/>
                  </a:lnTo>
                  <a:lnTo>
                    <a:pt x="81919" y="335280"/>
                  </a:lnTo>
                  <a:lnTo>
                    <a:pt x="82844" y="334010"/>
                  </a:lnTo>
                  <a:lnTo>
                    <a:pt x="82244" y="334010"/>
                  </a:lnTo>
                  <a:lnTo>
                    <a:pt x="81694" y="332740"/>
                  </a:lnTo>
                  <a:lnTo>
                    <a:pt x="85081" y="332740"/>
                  </a:lnTo>
                  <a:lnTo>
                    <a:pt x="87019" y="334010"/>
                  </a:lnTo>
                  <a:lnTo>
                    <a:pt x="87877" y="336333"/>
                  </a:lnTo>
                  <a:lnTo>
                    <a:pt x="87757" y="337820"/>
                  </a:lnTo>
                  <a:close/>
                </a:path>
                <a:path w="1005840" h="1456689">
                  <a:moveTo>
                    <a:pt x="108433" y="335280"/>
                  </a:moveTo>
                  <a:lnTo>
                    <a:pt x="105796" y="335280"/>
                  </a:lnTo>
                  <a:lnTo>
                    <a:pt x="105183" y="332740"/>
                  </a:lnTo>
                  <a:lnTo>
                    <a:pt x="111021" y="332740"/>
                  </a:lnTo>
                  <a:lnTo>
                    <a:pt x="111322" y="333025"/>
                  </a:lnTo>
                  <a:lnTo>
                    <a:pt x="111021" y="334010"/>
                  </a:lnTo>
                  <a:lnTo>
                    <a:pt x="110183" y="334010"/>
                  </a:lnTo>
                  <a:lnTo>
                    <a:pt x="108433" y="335280"/>
                  </a:lnTo>
                  <a:close/>
                </a:path>
                <a:path w="1005840" h="1456689">
                  <a:moveTo>
                    <a:pt x="57046" y="336428"/>
                  </a:moveTo>
                  <a:lnTo>
                    <a:pt x="57467" y="334010"/>
                  </a:lnTo>
                  <a:lnTo>
                    <a:pt x="58850" y="334010"/>
                  </a:lnTo>
                  <a:lnTo>
                    <a:pt x="60204" y="335280"/>
                  </a:lnTo>
                  <a:lnTo>
                    <a:pt x="57046" y="336428"/>
                  </a:lnTo>
                  <a:close/>
                </a:path>
                <a:path w="1005840" h="1456689">
                  <a:moveTo>
                    <a:pt x="102058" y="342900"/>
                  </a:moveTo>
                  <a:lnTo>
                    <a:pt x="95382" y="342900"/>
                  </a:lnTo>
                  <a:lnTo>
                    <a:pt x="96157" y="337820"/>
                  </a:lnTo>
                  <a:lnTo>
                    <a:pt x="96470" y="334010"/>
                  </a:lnTo>
                  <a:lnTo>
                    <a:pt x="101808" y="334010"/>
                  </a:lnTo>
                  <a:lnTo>
                    <a:pt x="102058" y="342900"/>
                  </a:lnTo>
                  <a:close/>
                </a:path>
                <a:path w="1005840" h="1456689">
                  <a:moveTo>
                    <a:pt x="70862" y="335829"/>
                  </a:moveTo>
                  <a:lnTo>
                    <a:pt x="70343" y="335280"/>
                  </a:lnTo>
                  <a:lnTo>
                    <a:pt x="71155" y="334286"/>
                  </a:lnTo>
                  <a:lnTo>
                    <a:pt x="71393" y="335280"/>
                  </a:lnTo>
                  <a:lnTo>
                    <a:pt x="70862" y="335829"/>
                  </a:lnTo>
                  <a:close/>
                </a:path>
                <a:path w="1005840" h="1456689">
                  <a:moveTo>
                    <a:pt x="625" y="368300"/>
                  </a:moveTo>
                  <a:lnTo>
                    <a:pt x="721" y="367152"/>
                  </a:lnTo>
                  <a:lnTo>
                    <a:pt x="837" y="339090"/>
                  </a:lnTo>
                  <a:lnTo>
                    <a:pt x="412" y="337820"/>
                  </a:lnTo>
                  <a:lnTo>
                    <a:pt x="1639" y="336333"/>
                  </a:lnTo>
                  <a:lnTo>
                    <a:pt x="2437" y="335280"/>
                  </a:lnTo>
                  <a:lnTo>
                    <a:pt x="5150" y="335280"/>
                  </a:lnTo>
                  <a:lnTo>
                    <a:pt x="6695" y="336333"/>
                  </a:lnTo>
                  <a:lnTo>
                    <a:pt x="6825" y="337820"/>
                  </a:lnTo>
                  <a:lnTo>
                    <a:pt x="7450" y="337820"/>
                  </a:lnTo>
                  <a:lnTo>
                    <a:pt x="9088" y="339090"/>
                  </a:lnTo>
                  <a:lnTo>
                    <a:pt x="9825" y="340360"/>
                  </a:lnTo>
                  <a:lnTo>
                    <a:pt x="14463" y="340360"/>
                  </a:lnTo>
                  <a:lnTo>
                    <a:pt x="14538" y="341630"/>
                  </a:lnTo>
                  <a:lnTo>
                    <a:pt x="14288" y="342900"/>
                  </a:lnTo>
                  <a:lnTo>
                    <a:pt x="15363" y="342900"/>
                  </a:lnTo>
                  <a:lnTo>
                    <a:pt x="15537" y="343055"/>
                  </a:lnTo>
                  <a:lnTo>
                    <a:pt x="15801" y="344170"/>
                  </a:lnTo>
                  <a:lnTo>
                    <a:pt x="37882" y="344170"/>
                  </a:lnTo>
                  <a:lnTo>
                    <a:pt x="37948" y="345083"/>
                  </a:lnTo>
                  <a:lnTo>
                    <a:pt x="37590" y="345440"/>
                  </a:lnTo>
                  <a:lnTo>
                    <a:pt x="35102" y="345440"/>
                  </a:lnTo>
                  <a:lnTo>
                    <a:pt x="32115" y="346710"/>
                  </a:lnTo>
                  <a:lnTo>
                    <a:pt x="10400" y="346710"/>
                  </a:lnTo>
                  <a:lnTo>
                    <a:pt x="11188" y="347980"/>
                  </a:lnTo>
                  <a:lnTo>
                    <a:pt x="18964" y="347980"/>
                  </a:lnTo>
                  <a:lnTo>
                    <a:pt x="18737" y="349499"/>
                  </a:lnTo>
                  <a:lnTo>
                    <a:pt x="18263" y="351790"/>
                  </a:lnTo>
                  <a:lnTo>
                    <a:pt x="17938" y="353060"/>
                  </a:lnTo>
                  <a:lnTo>
                    <a:pt x="12713" y="353060"/>
                  </a:lnTo>
                  <a:lnTo>
                    <a:pt x="13338" y="355600"/>
                  </a:lnTo>
                  <a:lnTo>
                    <a:pt x="12463" y="356870"/>
                  </a:lnTo>
                  <a:lnTo>
                    <a:pt x="1012" y="356870"/>
                  </a:lnTo>
                  <a:lnTo>
                    <a:pt x="1400" y="358140"/>
                  </a:lnTo>
                  <a:lnTo>
                    <a:pt x="10975" y="358140"/>
                  </a:lnTo>
                  <a:lnTo>
                    <a:pt x="10700" y="359410"/>
                  </a:lnTo>
                  <a:lnTo>
                    <a:pt x="12876" y="359410"/>
                  </a:lnTo>
                  <a:lnTo>
                    <a:pt x="13620" y="360591"/>
                  </a:lnTo>
                  <a:lnTo>
                    <a:pt x="13564" y="361086"/>
                  </a:lnTo>
                  <a:lnTo>
                    <a:pt x="13326" y="361950"/>
                  </a:lnTo>
                  <a:lnTo>
                    <a:pt x="12763" y="364490"/>
                  </a:lnTo>
                  <a:lnTo>
                    <a:pt x="8488" y="364490"/>
                  </a:lnTo>
                  <a:lnTo>
                    <a:pt x="9463" y="367030"/>
                  </a:lnTo>
                  <a:lnTo>
                    <a:pt x="1500" y="367030"/>
                  </a:lnTo>
                  <a:lnTo>
                    <a:pt x="625" y="368300"/>
                  </a:lnTo>
                  <a:close/>
                </a:path>
                <a:path w="1005840" h="1456689">
                  <a:moveTo>
                    <a:pt x="6695" y="336333"/>
                  </a:moveTo>
                  <a:lnTo>
                    <a:pt x="5150" y="335280"/>
                  </a:lnTo>
                  <a:lnTo>
                    <a:pt x="5575" y="335280"/>
                  </a:lnTo>
                  <a:lnTo>
                    <a:pt x="6695" y="336333"/>
                  </a:lnTo>
                  <a:close/>
                </a:path>
                <a:path w="1005840" h="1456689">
                  <a:moveTo>
                    <a:pt x="37303" y="337820"/>
                  </a:moveTo>
                  <a:lnTo>
                    <a:pt x="7388" y="337820"/>
                  </a:lnTo>
                  <a:lnTo>
                    <a:pt x="7013" y="336550"/>
                  </a:lnTo>
                  <a:lnTo>
                    <a:pt x="6695" y="336333"/>
                  </a:lnTo>
                  <a:lnTo>
                    <a:pt x="5575" y="335280"/>
                  </a:lnTo>
                  <a:lnTo>
                    <a:pt x="27414" y="335280"/>
                  </a:lnTo>
                  <a:lnTo>
                    <a:pt x="27402" y="336550"/>
                  </a:lnTo>
                  <a:lnTo>
                    <a:pt x="38728" y="336550"/>
                  </a:lnTo>
                  <a:lnTo>
                    <a:pt x="37303" y="337820"/>
                  </a:lnTo>
                  <a:close/>
                </a:path>
                <a:path w="1005840" h="1456689">
                  <a:moveTo>
                    <a:pt x="44216" y="336550"/>
                  </a:moveTo>
                  <a:lnTo>
                    <a:pt x="28327" y="336550"/>
                  </a:lnTo>
                  <a:lnTo>
                    <a:pt x="28052" y="335280"/>
                  </a:lnTo>
                  <a:lnTo>
                    <a:pt x="44403" y="335280"/>
                  </a:lnTo>
                  <a:lnTo>
                    <a:pt x="44216" y="336550"/>
                  </a:lnTo>
                  <a:close/>
                </a:path>
                <a:path w="1005840" h="1456689">
                  <a:moveTo>
                    <a:pt x="46453" y="336550"/>
                  </a:moveTo>
                  <a:lnTo>
                    <a:pt x="45216" y="336550"/>
                  </a:lnTo>
                  <a:lnTo>
                    <a:pt x="44403" y="335280"/>
                  </a:lnTo>
                  <a:lnTo>
                    <a:pt x="48066" y="335280"/>
                  </a:lnTo>
                  <a:lnTo>
                    <a:pt x="46453" y="336550"/>
                  </a:lnTo>
                  <a:close/>
                </a:path>
                <a:path w="1005840" h="1456689">
                  <a:moveTo>
                    <a:pt x="68943" y="337820"/>
                  </a:moveTo>
                  <a:lnTo>
                    <a:pt x="67930" y="337820"/>
                  </a:lnTo>
                  <a:lnTo>
                    <a:pt x="65917" y="336550"/>
                  </a:lnTo>
                  <a:lnTo>
                    <a:pt x="65728" y="336333"/>
                  </a:lnTo>
                  <a:lnTo>
                    <a:pt x="64930" y="335280"/>
                  </a:lnTo>
                  <a:lnTo>
                    <a:pt x="70343" y="335280"/>
                  </a:lnTo>
                  <a:lnTo>
                    <a:pt x="70862" y="335829"/>
                  </a:lnTo>
                  <a:lnTo>
                    <a:pt x="68943" y="337820"/>
                  </a:lnTo>
                  <a:close/>
                </a:path>
                <a:path w="1005840" h="1456689">
                  <a:moveTo>
                    <a:pt x="122909" y="337820"/>
                  </a:moveTo>
                  <a:lnTo>
                    <a:pt x="118759" y="337820"/>
                  </a:lnTo>
                  <a:lnTo>
                    <a:pt x="118334" y="336550"/>
                  </a:lnTo>
                  <a:lnTo>
                    <a:pt x="117922" y="336550"/>
                  </a:lnTo>
                  <a:lnTo>
                    <a:pt x="116271" y="335280"/>
                  </a:lnTo>
                  <a:lnTo>
                    <a:pt x="123818" y="335280"/>
                  </a:lnTo>
                  <a:lnTo>
                    <a:pt x="123647" y="336550"/>
                  </a:lnTo>
                  <a:lnTo>
                    <a:pt x="122909" y="337820"/>
                  </a:lnTo>
                  <a:close/>
                </a:path>
                <a:path w="1005840" h="1456689">
                  <a:moveTo>
                    <a:pt x="648677" y="487680"/>
                  </a:moveTo>
                  <a:lnTo>
                    <a:pt x="203366" y="487680"/>
                  </a:lnTo>
                  <a:lnTo>
                    <a:pt x="203366" y="336550"/>
                  </a:lnTo>
                  <a:lnTo>
                    <a:pt x="200553" y="336550"/>
                  </a:lnTo>
                  <a:lnTo>
                    <a:pt x="199516" y="335280"/>
                  </a:lnTo>
                  <a:lnTo>
                    <a:pt x="767962" y="335280"/>
                  </a:lnTo>
                  <a:lnTo>
                    <a:pt x="763399" y="340360"/>
                  </a:lnTo>
                  <a:lnTo>
                    <a:pt x="766349" y="342900"/>
                  </a:lnTo>
                  <a:lnTo>
                    <a:pt x="768887" y="344170"/>
                  </a:lnTo>
                  <a:lnTo>
                    <a:pt x="797602" y="344170"/>
                  </a:lnTo>
                  <a:lnTo>
                    <a:pt x="797489" y="345440"/>
                  </a:lnTo>
                  <a:lnTo>
                    <a:pt x="796535" y="346717"/>
                  </a:lnTo>
                  <a:lnTo>
                    <a:pt x="795864" y="347980"/>
                  </a:lnTo>
                  <a:lnTo>
                    <a:pt x="795052" y="349250"/>
                  </a:lnTo>
                  <a:lnTo>
                    <a:pt x="794926" y="350163"/>
                  </a:lnTo>
                  <a:lnTo>
                    <a:pt x="794927" y="350520"/>
                  </a:lnTo>
                  <a:lnTo>
                    <a:pt x="795177" y="353060"/>
                  </a:lnTo>
                  <a:lnTo>
                    <a:pt x="741822" y="353060"/>
                  </a:lnTo>
                  <a:lnTo>
                    <a:pt x="736009" y="354330"/>
                  </a:lnTo>
                  <a:lnTo>
                    <a:pt x="734172" y="356870"/>
                  </a:lnTo>
                  <a:lnTo>
                    <a:pt x="735897" y="359410"/>
                  </a:lnTo>
                  <a:lnTo>
                    <a:pt x="737759" y="361950"/>
                  </a:lnTo>
                  <a:lnTo>
                    <a:pt x="774335" y="361950"/>
                  </a:lnTo>
                  <a:lnTo>
                    <a:pt x="774196" y="363220"/>
                  </a:lnTo>
                  <a:lnTo>
                    <a:pt x="749835" y="363220"/>
                  </a:lnTo>
                  <a:lnTo>
                    <a:pt x="747860" y="365760"/>
                  </a:lnTo>
                  <a:lnTo>
                    <a:pt x="747635" y="367030"/>
                  </a:lnTo>
                  <a:lnTo>
                    <a:pt x="747706" y="368491"/>
                  </a:lnTo>
                  <a:lnTo>
                    <a:pt x="748173" y="369570"/>
                  </a:lnTo>
                  <a:lnTo>
                    <a:pt x="749173" y="372110"/>
                  </a:lnTo>
                  <a:lnTo>
                    <a:pt x="764112" y="372110"/>
                  </a:lnTo>
                  <a:lnTo>
                    <a:pt x="762721" y="375642"/>
                  </a:lnTo>
                  <a:lnTo>
                    <a:pt x="762650" y="375987"/>
                  </a:lnTo>
                  <a:lnTo>
                    <a:pt x="763337" y="377190"/>
                  </a:lnTo>
                  <a:lnTo>
                    <a:pt x="764112" y="378460"/>
                  </a:lnTo>
                  <a:lnTo>
                    <a:pt x="766462" y="379730"/>
                  </a:lnTo>
                  <a:lnTo>
                    <a:pt x="785601" y="379730"/>
                  </a:lnTo>
                  <a:lnTo>
                    <a:pt x="784701" y="381000"/>
                  </a:lnTo>
                  <a:lnTo>
                    <a:pt x="747623" y="381000"/>
                  </a:lnTo>
                  <a:lnTo>
                    <a:pt x="744860" y="382270"/>
                  </a:lnTo>
                  <a:lnTo>
                    <a:pt x="744085" y="382270"/>
                  </a:lnTo>
                  <a:lnTo>
                    <a:pt x="743885" y="383540"/>
                  </a:lnTo>
                  <a:lnTo>
                    <a:pt x="742622" y="383540"/>
                  </a:lnTo>
                  <a:lnTo>
                    <a:pt x="744297" y="387350"/>
                  </a:lnTo>
                  <a:lnTo>
                    <a:pt x="738497" y="387350"/>
                  </a:lnTo>
                  <a:lnTo>
                    <a:pt x="738922" y="393700"/>
                  </a:lnTo>
                  <a:lnTo>
                    <a:pt x="741547" y="394970"/>
                  </a:lnTo>
                  <a:lnTo>
                    <a:pt x="742779" y="394970"/>
                  </a:lnTo>
                  <a:lnTo>
                    <a:pt x="742272" y="396240"/>
                  </a:lnTo>
                  <a:lnTo>
                    <a:pt x="743797" y="398780"/>
                  </a:lnTo>
                  <a:lnTo>
                    <a:pt x="770712" y="398780"/>
                  </a:lnTo>
                  <a:lnTo>
                    <a:pt x="770200" y="400050"/>
                  </a:lnTo>
                  <a:lnTo>
                    <a:pt x="748098" y="400050"/>
                  </a:lnTo>
                  <a:lnTo>
                    <a:pt x="746560" y="402590"/>
                  </a:lnTo>
                  <a:lnTo>
                    <a:pt x="746535" y="403860"/>
                  </a:lnTo>
                  <a:lnTo>
                    <a:pt x="747160" y="405130"/>
                  </a:lnTo>
                  <a:lnTo>
                    <a:pt x="747760" y="405130"/>
                  </a:lnTo>
                  <a:lnTo>
                    <a:pt x="747985" y="406400"/>
                  </a:lnTo>
                  <a:lnTo>
                    <a:pt x="741160" y="406400"/>
                  </a:lnTo>
                  <a:lnTo>
                    <a:pt x="735884" y="407670"/>
                  </a:lnTo>
                  <a:lnTo>
                    <a:pt x="736344" y="411480"/>
                  </a:lnTo>
                  <a:lnTo>
                    <a:pt x="704982" y="411480"/>
                  </a:lnTo>
                  <a:lnTo>
                    <a:pt x="703132" y="414020"/>
                  </a:lnTo>
                  <a:lnTo>
                    <a:pt x="705922" y="416562"/>
                  </a:lnTo>
                  <a:lnTo>
                    <a:pt x="707207" y="417830"/>
                  </a:lnTo>
                  <a:lnTo>
                    <a:pt x="710770" y="417830"/>
                  </a:lnTo>
                  <a:lnTo>
                    <a:pt x="711520" y="419100"/>
                  </a:lnTo>
                  <a:lnTo>
                    <a:pt x="722049" y="419100"/>
                  </a:lnTo>
                  <a:lnTo>
                    <a:pt x="722255" y="421640"/>
                  </a:lnTo>
                  <a:lnTo>
                    <a:pt x="707144" y="421640"/>
                  </a:lnTo>
                  <a:lnTo>
                    <a:pt x="703869" y="422910"/>
                  </a:lnTo>
                  <a:lnTo>
                    <a:pt x="702944" y="425450"/>
                  </a:lnTo>
                  <a:lnTo>
                    <a:pt x="703094" y="426720"/>
                  </a:lnTo>
                  <a:lnTo>
                    <a:pt x="703244" y="426720"/>
                  </a:lnTo>
                  <a:lnTo>
                    <a:pt x="704182" y="427990"/>
                  </a:lnTo>
                  <a:lnTo>
                    <a:pt x="704732" y="427990"/>
                  </a:lnTo>
                  <a:lnTo>
                    <a:pt x="708145" y="429260"/>
                  </a:lnTo>
                  <a:lnTo>
                    <a:pt x="721858" y="429260"/>
                  </a:lnTo>
                  <a:lnTo>
                    <a:pt x="722636" y="430058"/>
                  </a:lnTo>
                  <a:lnTo>
                    <a:pt x="721877" y="430530"/>
                  </a:lnTo>
                  <a:lnTo>
                    <a:pt x="715183" y="430530"/>
                  </a:lnTo>
                  <a:lnTo>
                    <a:pt x="713257" y="433070"/>
                  </a:lnTo>
                  <a:lnTo>
                    <a:pt x="710495" y="436880"/>
                  </a:lnTo>
                  <a:lnTo>
                    <a:pt x="706744" y="436880"/>
                  </a:lnTo>
                  <a:lnTo>
                    <a:pt x="704457" y="438150"/>
                  </a:lnTo>
                  <a:lnTo>
                    <a:pt x="703382" y="441960"/>
                  </a:lnTo>
                  <a:lnTo>
                    <a:pt x="710920" y="443230"/>
                  </a:lnTo>
                  <a:lnTo>
                    <a:pt x="688493" y="443230"/>
                  </a:lnTo>
                  <a:lnTo>
                    <a:pt x="685705" y="444500"/>
                  </a:lnTo>
                  <a:lnTo>
                    <a:pt x="685805" y="447040"/>
                  </a:lnTo>
                  <a:lnTo>
                    <a:pt x="686835" y="447942"/>
                  </a:lnTo>
                  <a:lnTo>
                    <a:pt x="686868" y="448310"/>
                  </a:lnTo>
                  <a:lnTo>
                    <a:pt x="687318" y="448310"/>
                  </a:lnTo>
                  <a:lnTo>
                    <a:pt x="688143" y="449580"/>
                  </a:lnTo>
                  <a:lnTo>
                    <a:pt x="689365" y="449580"/>
                  </a:lnTo>
                  <a:lnTo>
                    <a:pt x="686505" y="453390"/>
                  </a:lnTo>
                  <a:lnTo>
                    <a:pt x="687915" y="454660"/>
                  </a:lnTo>
                  <a:lnTo>
                    <a:pt x="684818" y="454660"/>
                  </a:lnTo>
                  <a:lnTo>
                    <a:pt x="681667" y="457200"/>
                  </a:lnTo>
                  <a:lnTo>
                    <a:pt x="683243" y="459740"/>
                  </a:lnTo>
                  <a:lnTo>
                    <a:pt x="681017" y="461010"/>
                  </a:lnTo>
                  <a:lnTo>
                    <a:pt x="680988" y="462280"/>
                  </a:lnTo>
                  <a:lnTo>
                    <a:pt x="666504" y="462280"/>
                  </a:lnTo>
                  <a:lnTo>
                    <a:pt x="663578" y="464820"/>
                  </a:lnTo>
                  <a:lnTo>
                    <a:pt x="662953" y="466090"/>
                  </a:lnTo>
                  <a:lnTo>
                    <a:pt x="662836" y="467734"/>
                  </a:lnTo>
                  <a:lnTo>
                    <a:pt x="662316" y="468630"/>
                  </a:lnTo>
                  <a:lnTo>
                    <a:pt x="665066" y="469900"/>
                  </a:lnTo>
                  <a:lnTo>
                    <a:pt x="674700" y="469900"/>
                  </a:lnTo>
                  <a:lnTo>
                    <a:pt x="673867" y="472440"/>
                  </a:lnTo>
                  <a:lnTo>
                    <a:pt x="674229" y="473710"/>
                  </a:lnTo>
                  <a:lnTo>
                    <a:pt x="674579" y="473710"/>
                  </a:lnTo>
                  <a:lnTo>
                    <a:pt x="674742" y="474980"/>
                  </a:lnTo>
                  <a:lnTo>
                    <a:pt x="675642" y="474980"/>
                  </a:lnTo>
                  <a:lnTo>
                    <a:pt x="675567" y="476250"/>
                  </a:lnTo>
                  <a:lnTo>
                    <a:pt x="638564" y="476250"/>
                  </a:lnTo>
                  <a:lnTo>
                    <a:pt x="633213" y="482600"/>
                  </a:lnTo>
                  <a:lnTo>
                    <a:pt x="636751" y="485140"/>
                  </a:lnTo>
                  <a:lnTo>
                    <a:pt x="639276" y="486410"/>
                  </a:lnTo>
                  <a:lnTo>
                    <a:pt x="648352" y="486410"/>
                  </a:lnTo>
                  <a:lnTo>
                    <a:pt x="648677" y="487680"/>
                  </a:lnTo>
                  <a:close/>
                </a:path>
                <a:path w="1005840" h="1456689">
                  <a:moveTo>
                    <a:pt x="802790" y="346619"/>
                  </a:moveTo>
                  <a:lnTo>
                    <a:pt x="802302" y="345440"/>
                  </a:lnTo>
                  <a:lnTo>
                    <a:pt x="800277" y="344170"/>
                  </a:lnTo>
                  <a:lnTo>
                    <a:pt x="768887" y="344170"/>
                  </a:lnTo>
                  <a:lnTo>
                    <a:pt x="772675" y="341630"/>
                  </a:lnTo>
                  <a:lnTo>
                    <a:pt x="767962" y="335280"/>
                  </a:lnTo>
                  <a:lnTo>
                    <a:pt x="802790" y="335280"/>
                  </a:lnTo>
                  <a:lnTo>
                    <a:pt x="802790" y="346619"/>
                  </a:lnTo>
                  <a:close/>
                </a:path>
                <a:path w="1005840" h="1456689">
                  <a:moveTo>
                    <a:pt x="45428" y="341630"/>
                  </a:moveTo>
                  <a:lnTo>
                    <a:pt x="15101" y="341630"/>
                  </a:lnTo>
                  <a:lnTo>
                    <a:pt x="14463" y="340360"/>
                  </a:lnTo>
                  <a:lnTo>
                    <a:pt x="36202" y="340360"/>
                  </a:lnTo>
                  <a:lnTo>
                    <a:pt x="35652" y="339090"/>
                  </a:lnTo>
                  <a:lnTo>
                    <a:pt x="37878" y="337820"/>
                  </a:lnTo>
                  <a:lnTo>
                    <a:pt x="39165" y="337820"/>
                  </a:lnTo>
                  <a:lnTo>
                    <a:pt x="38840" y="336550"/>
                  </a:lnTo>
                  <a:lnTo>
                    <a:pt x="46278" y="336550"/>
                  </a:lnTo>
                  <a:lnTo>
                    <a:pt x="46078" y="339090"/>
                  </a:lnTo>
                  <a:lnTo>
                    <a:pt x="45428" y="341630"/>
                  </a:lnTo>
                  <a:close/>
                </a:path>
                <a:path w="1005840" h="1456689">
                  <a:moveTo>
                    <a:pt x="11060" y="338621"/>
                  </a:moveTo>
                  <a:lnTo>
                    <a:pt x="9388" y="337820"/>
                  </a:lnTo>
                  <a:lnTo>
                    <a:pt x="11888" y="337820"/>
                  </a:lnTo>
                  <a:lnTo>
                    <a:pt x="11060" y="338621"/>
                  </a:lnTo>
                  <a:close/>
                </a:path>
                <a:path w="1005840" h="1456689">
                  <a:moveTo>
                    <a:pt x="12038" y="339090"/>
                  </a:moveTo>
                  <a:lnTo>
                    <a:pt x="11060" y="338621"/>
                  </a:lnTo>
                  <a:lnTo>
                    <a:pt x="11888" y="337820"/>
                  </a:lnTo>
                  <a:lnTo>
                    <a:pt x="12418" y="338446"/>
                  </a:lnTo>
                  <a:lnTo>
                    <a:pt x="12038" y="339090"/>
                  </a:lnTo>
                  <a:close/>
                </a:path>
                <a:path w="1005840" h="1456689">
                  <a:moveTo>
                    <a:pt x="12418" y="338446"/>
                  </a:moveTo>
                  <a:lnTo>
                    <a:pt x="11888" y="337820"/>
                  </a:lnTo>
                  <a:lnTo>
                    <a:pt x="12788" y="337820"/>
                  </a:lnTo>
                  <a:lnTo>
                    <a:pt x="12418" y="338446"/>
                  </a:lnTo>
                  <a:close/>
                </a:path>
                <a:path w="1005840" h="1456689">
                  <a:moveTo>
                    <a:pt x="34202" y="339090"/>
                  </a:moveTo>
                  <a:lnTo>
                    <a:pt x="12963" y="339090"/>
                  </a:lnTo>
                  <a:lnTo>
                    <a:pt x="12788" y="337820"/>
                  </a:lnTo>
                  <a:lnTo>
                    <a:pt x="36477" y="337820"/>
                  </a:lnTo>
                  <a:lnTo>
                    <a:pt x="34202" y="339090"/>
                  </a:lnTo>
                  <a:close/>
                </a:path>
                <a:path w="1005840" h="1456689">
                  <a:moveTo>
                    <a:pt x="59054" y="345440"/>
                  </a:moveTo>
                  <a:lnTo>
                    <a:pt x="49604" y="345440"/>
                  </a:lnTo>
                  <a:lnTo>
                    <a:pt x="49641" y="344170"/>
                  </a:lnTo>
                  <a:lnTo>
                    <a:pt x="50854" y="342900"/>
                  </a:lnTo>
                  <a:lnTo>
                    <a:pt x="54029" y="342900"/>
                  </a:lnTo>
                  <a:lnTo>
                    <a:pt x="54454" y="341630"/>
                  </a:lnTo>
                  <a:lnTo>
                    <a:pt x="57254" y="341630"/>
                  </a:lnTo>
                  <a:lnTo>
                    <a:pt x="57492" y="340360"/>
                  </a:lnTo>
                  <a:lnTo>
                    <a:pt x="66742" y="340360"/>
                  </a:lnTo>
                  <a:lnTo>
                    <a:pt x="68530" y="337820"/>
                  </a:lnTo>
                  <a:lnTo>
                    <a:pt x="71968" y="339090"/>
                  </a:lnTo>
                  <a:lnTo>
                    <a:pt x="71993" y="344170"/>
                  </a:lnTo>
                  <a:lnTo>
                    <a:pt x="59029" y="344170"/>
                  </a:lnTo>
                  <a:lnTo>
                    <a:pt x="59054" y="345440"/>
                  </a:lnTo>
                  <a:close/>
                </a:path>
                <a:path w="1005840" h="1456689">
                  <a:moveTo>
                    <a:pt x="88894" y="340360"/>
                  </a:moveTo>
                  <a:lnTo>
                    <a:pt x="82681" y="340360"/>
                  </a:lnTo>
                  <a:lnTo>
                    <a:pt x="82530" y="340228"/>
                  </a:lnTo>
                  <a:lnTo>
                    <a:pt x="83056" y="339090"/>
                  </a:lnTo>
                  <a:lnTo>
                    <a:pt x="82881" y="337820"/>
                  </a:lnTo>
                  <a:lnTo>
                    <a:pt x="88032" y="337820"/>
                  </a:lnTo>
                  <a:lnTo>
                    <a:pt x="88694" y="339090"/>
                  </a:lnTo>
                  <a:lnTo>
                    <a:pt x="88894" y="340360"/>
                  </a:lnTo>
                  <a:close/>
                </a:path>
                <a:path w="1005840" h="1456689">
                  <a:moveTo>
                    <a:pt x="126510" y="344170"/>
                  </a:moveTo>
                  <a:lnTo>
                    <a:pt x="111734" y="344170"/>
                  </a:lnTo>
                  <a:lnTo>
                    <a:pt x="112521" y="342900"/>
                  </a:lnTo>
                  <a:lnTo>
                    <a:pt x="115146" y="342900"/>
                  </a:lnTo>
                  <a:lnTo>
                    <a:pt x="115096" y="340228"/>
                  </a:lnTo>
                  <a:lnTo>
                    <a:pt x="116009" y="337820"/>
                  </a:lnTo>
                  <a:lnTo>
                    <a:pt x="119822" y="337820"/>
                  </a:lnTo>
                  <a:lnTo>
                    <a:pt x="122297" y="340360"/>
                  </a:lnTo>
                  <a:lnTo>
                    <a:pt x="121772" y="340360"/>
                  </a:lnTo>
                  <a:lnTo>
                    <a:pt x="121584" y="341630"/>
                  </a:lnTo>
                  <a:lnTo>
                    <a:pt x="125960" y="341630"/>
                  </a:lnTo>
                  <a:lnTo>
                    <a:pt x="126510" y="344170"/>
                  </a:lnTo>
                  <a:close/>
                </a:path>
                <a:path w="1005840" h="1456689">
                  <a:moveTo>
                    <a:pt x="141711" y="339090"/>
                  </a:moveTo>
                  <a:lnTo>
                    <a:pt x="139086" y="339090"/>
                  </a:lnTo>
                  <a:lnTo>
                    <a:pt x="139623" y="337820"/>
                  </a:lnTo>
                  <a:lnTo>
                    <a:pt x="141499" y="337820"/>
                  </a:lnTo>
                  <a:lnTo>
                    <a:pt x="141711" y="339090"/>
                  </a:lnTo>
                  <a:close/>
                </a:path>
                <a:path w="1005840" h="1456689">
                  <a:moveTo>
                    <a:pt x="141793" y="348815"/>
                  </a:moveTo>
                  <a:lnTo>
                    <a:pt x="140436" y="347980"/>
                  </a:lnTo>
                  <a:lnTo>
                    <a:pt x="140911" y="345440"/>
                  </a:lnTo>
                  <a:lnTo>
                    <a:pt x="138948" y="345440"/>
                  </a:lnTo>
                  <a:lnTo>
                    <a:pt x="137723" y="344170"/>
                  </a:lnTo>
                  <a:lnTo>
                    <a:pt x="137386" y="342900"/>
                  </a:lnTo>
                  <a:lnTo>
                    <a:pt x="137298" y="340360"/>
                  </a:lnTo>
                  <a:lnTo>
                    <a:pt x="138736" y="339090"/>
                  </a:lnTo>
                  <a:lnTo>
                    <a:pt x="141711" y="339090"/>
                  </a:lnTo>
                  <a:lnTo>
                    <a:pt x="142461" y="337820"/>
                  </a:lnTo>
                  <a:lnTo>
                    <a:pt x="143349" y="337820"/>
                  </a:lnTo>
                  <a:lnTo>
                    <a:pt x="144199" y="339090"/>
                  </a:lnTo>
                  <a:lnTo>
                    <a:pt x="144686" y="340360"/>
                  </a:lnTo>
                  <a:lnTo>
                    <a:pt x="144511" y="341630"/>
                  </a:lnTo>
                  <a:lnTo>
                    <a:pt x="144949" y="342900"/>
                  </a:lnTo>
                  <a:lnTo>
                    <a:pt x="146049" y="344170"/>
                  </a:lnTo>
                  <a:lnTo>
                    <a:pt x="150349" y="344170"/>
                  </a:lnTo>
                  <a:lnTo>
                    <a:pt x="151387" y="346710"/>
                  </a:lnTo>
                  <a:lnTo>
                    <a:pt x="144850" y="346717"/>
                  </a:lnTo>
                  <a:lnTo>
                    <a:pt x="141793" y="348815"/>
                  </a:lnTo>
                  <a:close/>
                </a:path>
                <a:path w="1005840" h="1456689">
                  <a:moveTo>
                    <a:pt x="12963" y="339090"/>
                  </a:moveTo>
                  <a:lnTo>
                    <a:pt x="12038" y="339090"/>
                  </a:lnTo>
                  <a:lnTo>
                    <a:pt x="12418" y="338446"/>
                  </a:lnTo>
                  <a:lnTo>
                    <a:pt x="12963" y="339090"/>
                  </a:lnTo>
                  <a:close/>
                </a:path>
                <a:path w="1005840" h="1456689">
                  <a:moveTo>
                    <a:pt x="33640" y="340360"/>
                  </a:moveTo>
                  <a:lnTo>
                    <a:pt x="9825" y="340360"/>
                  </a:lnTo>
                  <a:lnTo>
                    <a:pt x="10575" y="339090"/>
                  </a:lnTo>
                  <a:lnTo>
                    <a:pt x="11060" y="338621"/>
                  </a:lnTo>
                  <a:lnTo>
                    <a:pt x="12038" y="339090"/>
                  </a:lnTo>
                  <a:lnTo>
                    <a:pt x="34202" y="339090"/>
                  </a:lnTo>
                  <a:lnTo>
                    <a:pt x="33640" y="340360"/>
                  </a:lnTo>
                  <a:close/>
                </a:path>
                <a:path w="1005840" h="1456689">
                  <a:moveTo>
                    <a:pt x="78781" y="353060"/>
                  </a:moveTo>
                  <a:lnTo>
                    <a:pt x="77166" y="351101"/>
                  </a:lnTo>
                  <a:lnTo>
                    <a:pt x="78056" y="349250"/>
                  </a:lnTo>
                  <a:lnTo>
                    <a:pt x="75339" y="348884"/>
                  </a:lnTo>
                  <a:lnTo>
                    <a:pt x="74679" y="348084"/>
                  </a:lnTo>
                  <a:lnTo>
                    <a:pt x="74643" y="342900"/>
                  </a:lnTo>
                  <a:lnTo>
                    <a:pt x="75093" y="342900"/>
                  </a:lnTo>
                  <a:lnTo>
                    <a:pt x="77668" y="340360"/>
                  </a:lnTo>
                  <a:lnTo>
                    <a:pt x="81219" y="339090"/>
                  </a:lnTo>
                  <a:lnTo>
                    <a:pt x="82530" y="340228"/>
                  </a:lnTo>
                  <a:lnTo>
                    <a:pt x="82469" y="340360"/>
                  </a:lnTo>
                  <a:lnTo>
                    <a:pt x="88894" y="340360"/>
                  </a:lnTo>
                  <a:lnTo>
                    <a:pt x="88082" y="341630"/>
                  </a:lnTo>
                  <a:lnTo>
                    <a:pt x="86907" y="342900"/>
                  </a:lnTo>
                  <a:lnTo>
                    <a:pt x="88034" y="343532"/>
                  </a:lnTo>
                  <a:lnTo>
                    <a:pt x="88757" y="345440"/>
                  </a:lnTo>
                  <a:lnTo>
                    <a:pt x="90369" y="346710"/>
                  </a:lnTo>
                  <a:lnTo>
                    <a:pt x="90262" y="346868"/>
                  </a:lnTo>
                  <a:lnTo>
                    <a:pt x="89353" y="347980"/>
                  </a:lnTo>
                  <a:lnTo>
                    <a:pt x="81944" y="347980"/>
                  </a:lnTo>
                  <a:lnTo>
                    <a:pt x="78781" y="353060"/>
                  </a:lnTo>
                  <a:close/>
                </a:path>
                <a:path w="1005840" h="1456689">
                  <a:moveTo>
                    <a:pt x="150349" y="344170"/>
                  </a:moveTo>
                  <a:lnTo>
                    <a:pt x="146049" y="344170"/>
                  </a:lnTo>
                  <a:lnTo>
                    <a:pt x="145874" y="339090"/>
                  </a:lnTo>
                  <a:lnTo>
                    <a:pt x="151924" y="340360"/>
                  </a:lnTo>
                  <a:lnTo>
                    <a:pt x="151158" y="342900"/>
                  </a:lnTo>
                  <a:lnTo>
                    <a:pt x="150374" y="342900"/>
                  </a:lnTo>
                  <a:lnTo>
                    <a:pt x="150349" y="344170"/>
                  </a:lnTo>
                  <a:close/>
                </a:path>
                <a:path w="1005840" h="1456689">
                  <a:moveTo>
                    <a:pt x="82681" y="340360"/>
                  </a:moveTo>
                  <a:lnTo>
                    <a:pt x="82469" y="340360"/>
                  </a:lnTo>
                  <a:lnTo>
                    <a:pt x="82530" y="340228"/>
                  </a:lnTo>
                  <a:lnTo>
                    <a:pt x="82681" y="340360"/>
                  </a:lnTo>
                  <a:close/>
                </a:path>
                <a:path w="1005840" h="1456689">
                  <a:moveTo>
                    <a:pt x="124315" y="350520"/>
                  </a:moveTo>
                  <a:lnTo>
                    <a:pt x="104283" y="350520"/>
                  </a:lnTo>
                  <a:lnTo>
                    <a:pt x="102970" y="349250"/>
                  </a:lnTo>
                  <a:lnTo>
                    <a:pt x="101970" y="347980"/>
                  </a:lnTo>
                  <a:lnTo>
                    <a:pt x="102473" y="346868"/>
                  </a:lnTo>
                  <a:lnTo>
                    <a:pt x="102522" y="346122"/>
                  </a:lnTo>
                  <a:lnTo>
                    <a:pt x="102411" y="345083"/>
                  </a:lnTo>
                  <a:lnTo>
                    <a:pt x="102308" y="341630"/>
                  </a:lnTo>
                  <a:lnTo>
                    <a:pt x="105758" y="340360"/>
                  </a:lnTo>
                  <a:lnTo>
                    <a:pt x="107283" y="342900"/>
                  </a:lnTo>
                  <a:lnTo>
                    <a:pt x="107896" y="344170"/>
                  </a:lnTo>
                  <a:lnTo>
                    <a:pt x="107433" y="344170"/>
                  </a:lnTo>
                  <a:lnTo>
                    <a:pt x="107546" y="346710"/>
                  </a:lnTo>
                  <a:lnTo>
                    <a:pt x="108183" y="346710"/>
                  </a:lnTo>
                  <a:lnTo>
                    <a:pt x="108033" y="347980"/>
                  </a:lnTo>
                  <a:lnTo>
                    <a:pt x="126110" y="347980"/>
                  </a:lnTo>
                  <a:lnTo>
                    <a:pt x="124315" y="350520"/>
                  </a:lnTo>
                  <a:close/>
                </a:path>
                <a:path w="1005840" h="1456689">
                  <a:moveTo>
                    <a:pt x="125397" y="341630"/>
                  </a:moveTo>
                  <a:lnTo>
                    <a:pt x="121584" y="341630"/>
                  </a:lnTo>
                  <a:lnTo>
                    <a:pt x="122509" y="340360"/>
                  </a:lnTo>
                  <a:lnTo>
                    <a:pt x="123485" y="340360"/>
                  </a:lnTo>
                  <a:lnTo>
                    <a:pt x="125397" y="341630"/>
                  </a:lnTo>
                  <a:close/>
                </a:path>
                <a:path w="1005840" h="1456689">
                  <a:moveTo>
                    <a:pt x="152290" y="345782"/>
                  </a:moveTo>
                  <a:lnTo>
                    <a:pt x="151137" y="344170"/>
                  </a:lnTo>
                  <a:lnTo>
                    <a:pt x="153037" y="342900"/>
                  </a:lnTo>
                  <a:lnTo>
                    <a:pt x="156587" y="340360"/>
                  </a:lnTo>
                  <a:lnTo>
                    <a:pt x="158250" y="340360"/>
                  </a:lnTo>
                  <a:lnTo>
                    <a:pt x="160688" y="341630"/>
                  </a:lnTo>
                  <a:lnTo>
                    <a:pt x="161475" y="344170"/>
                  </a:lnTo>
                  <a:lnTo>
                    <a:pt x="161650" y="345440"/>
                  </a:lnTo>
                  <a:lnTo>
                    <a:pt x="152624" y="345440"/>
                  </a:lnTo>
                  <a:lnTo>
                    <a:pt x="152290" y="345782"/>
                  </a:lnTo>
                  <a:close/>
                </a:path>
                <a:path w="1005840" h="1456689">
                  <a:moveTo>
                    <a:pt x="21126" y="344170"/>
                  </a:moveTo>
                  <a:lnTo>
                    <a:pt x="16788" y="344170"/>
                  </a:lnTo>
                  <a:lnTo>
                    <a:pt x="15537" y="343055"/>
                  </a:lnTo>
                  <a:lnTo>
                    <a:pt x="15501" y="342900"/>
                  </a:lnTo>
                  <a:lnTo>
                    <a:pt x="15813" y="342900"/>
                  </a:lnTo>
                  <a:lnTo>
                    <a:pt x="15388" y="341630"/>
                  </a:lnTo>
                  <a:lnTo>
                    <a:pt x="21901" y="341630"/>
                  </a:lnTo>
                  <a:lnTo>
                    <a:pt x="21814" y="342900"/>
                  </a:lnTo>
                  <a:lnTo>
                    <a:pt x="21126" y="344170"/>
                  </a:lnTo>
                  <a:close/>
                </a:path>
                <a:path w="1005840" h="1456689">
                  <a:moveTo>
                    <a:pt x="37882" y="344170"/>
                  </a:moveTo>
                  <a:lnTo>
                    <a:pt x="25314" y="344170"/>
                  </a:lnTo>
                  <a:lnTo>
                    <a:pt x="24539" y="342900"/>
                  </a:lnTo>
                  <a:lnTo>
                    <a:pt x="23189" y="341630"/>
                  </a:lnTo>
                  <a:lnTo>
                    <a:pt x="44953" y="341630"/>
                  </a:lnTo>
                  <a:lnTo>
                    <a:pt x="45903" y="342900"/>
                  </a:lnTo>
                  <a:lnTo>
                    <a:pt x="37790" y="342900"/>
                  </a:lnTo>
                  <a:lnTo>
                    <a:pt x="37882" y="344170"/>
                  </a:lnTo>
                  <a:close/>
                </a:path>
                <a:path w="1005840" h="1456689">
                  <a:moveTo>
                    <a:pt x="48303" y="345440"/>
                  </a:moveTo>
                  <a:lnTo>
                    <a:pt x="48134" y="345045"/>
                  </a:lnTo>
                  <a:lnTo>
                    <a:pt x="47841" y="344170"/>
                  </a:lnTo>
                  <a:lnTo>
                    <a:pt x="47436" y="343422"/>
                  </a:lnTo>
                  <a:lnTo>
                    <a:pt x="46666" y="341630"/>
                  </a:lnTo>
                  <a:lnTo>
                    <a:pt x="50366" y="341630"/>
                  </a:lnTo>
                  <a:lnTo>
                    <a:pt x="49366" y="344170"/>
                  </a:lnTo>
                  <a:lnTo>
                    <a:pt x="48303" y="345440"/>
                  </a:lnTo>
                  <a:close/>
                </a:path>
                <a:path w="1005840" h="1456689">
                  <a:moveTo>
                    <a:pt x="93170" y="347980"/>
                  </a:moveTo>
                  <a:lnTo>
                    <a:pt x="90386" y="346717"/>
                  </a:lnTo>
                  <a:lnTo>
                    <a:pt x="91432" y="345440"/>
                  </a:lnTo>
                  <a:lnTo>
                    <a:pt x="88034" y="343532"/>
                  </a:lnTo>
                  <a:lnTo>
                    <a:pt x="87794" y="342900"/>
                  </a:lnTo>
                  <a:lnTo>
                    <a:pt x="91119" y="341630"/>
                  </a:lnTo>
                  <a:lnTo>
                    <a:pt x="92632" y="341630"/>
                  </a:lnTo>
                  <a:lnTo>
                    <a:pt x="95782" y="344170"/>
                  </a:lnTo>
                  <a:lnTo>
                    <a:pt x="93170" y="347980"/>
                  </a:lnTo>
                  <a:close/>
                </a:path>
                <a:path w="1005840" h="1456689">
                  <a:moveTo>
                    <a:pt x="15537" y="343055"/>
                  </a:moveTo>
                  <a:lnTo>
                    <a:pt x="15363" y="342900"/>
                  </a:lnTo>
                  <a:lnTo>
                    <a:pt x="15501" y="342900"/>
                  </a:lnTo>
                  <a:lnTo>
                    <a:pt x="15537" y="343055"/>
                  </a:lnTo>
                  <a:close/>
                </a:path>
                <a:path w="1005840" h="1456689">
                  <a:moveTo>
                    <a:pt x="41353" y="350520"/>
                  </a:moveTo>
                  <a:lnTo>
                    <a:pt x="38096" y="346122"/>
                  </a:lnTo>
                  <a:lnTo>
                    <a:pt x="37986" y="345045"/>
                  </a:lnTo>
                  <a:lnTo>
                    <a:pt x="40140" y="342900"/>
                  </a:lnTo>
                  <a:lnTo>
                    <a:pt x="47153" y="342900"/>
                  </a:lnTo>
                  <a:lnTo>
                    <a:pt x="47484" y="343532"/>
                  </a:lnTo>
                  <a:lnTo>
                    <a:pt x="48147" y="345083"/>
                  </a:lnTo>
                  <a:lnTo>
                    <a:pt x="48266" y="345440"/>
                  </a:lnTo>
                  <a:lnTo>
                    <a:pt x="61717" y="345440"/>
                  </a:lnTo>
                  <a:lnTo>
                    <a:pt x="64376" y="347980"/>
                  </a:lnTo>
                  <a:lnTo>
                    <a:pt x="53079" y="347980"/>
                  </a:lnTo>
                  <a:lnTo>
                    <a:pt x="53016" y="349250"/>
                  </a:lnTo>
                  <a:lnTo>
                    <a:pt x="41840" y="349250"/>
                  </a:lnTo>
                  <a:lnTo>
                    <a:pt x="42205" y="350163"/>
                  </a:lnTo>
                  <a:lnTo>
                    <a:pt x="41353" y="350520"/>
                  </a:lnTo>
                  <a:close/>
                </a:path>
                <a:path w="1005840" h="1456689">
                  <a:moveTo>
                    <a:pt x="126437" y="348224"/>
                  </a:moveTo>
                  <a:lnTo>
                    <a:pt x="126110" y="347980"/>
                  </a:lnTo>
                  <a:lnTo>
                    <a:pt x="110446" y="347980"/>
                  </a:lnTo>
                  <a:lnTo>
                    <a:pt x="110425" y="346122"/>
                  </a:lnTo>
                  <a:lnTo>
                    <a:pt x="110546" y="345440"/>
                  </a:lnTo>
                  <a:lnTo>
                    <a:pt x="112146" y="342900"/>
                  </a:lnTo>
                  <a:lnTo>
                    <a:pt x="111734" y="344170"/>
                  </a:lnTo>
                  <a:lnTo>
                    <a:pt x="125810" y="344170"/>
                  </a:lnTo>
                  <a:lnTo>
                    <a:pt x="125893" y="346868"/>
                  </a:lnTo>
                  <a:lnTo>
                    <a:pt x="126560" y="347980"/>
                  </a:lnTo>
                  <a:lnTo>
                    <a:pt x="126437" y="348224"/>
                  </a:lnTo>
                  <a:close/>
                </a:path>
                <a:path w="1005840" h="1456689">
                  <a:moveTo>
                    <a:pt x="150774" y="344170"/>
                  </a:moveTo>
                  <a:lnTo>
                    <a:pt x="150762" y="342900"/>
                  </a:lnTo>
                  <a:lnTo>
                    <a:pt x="151158" y="342900"/>
                  </a:lnTo>
                  <a:lnTo>
                    <a:pt x="150774" y="344170"/>
                  </a:lnTo>
                  <a:close/>
                </a:path>
                <a:path w="1005840" h="1456689">
                  <a:moveTo>
                    <a:pt x="48134" y="345045"/>
                  </a:moveTo>
                  <a:lnTo>
                    <a:pt x="47436" y="343422"/>
                  </a:lnTo>
                  <a:lnTo>
                    <a:pt x="47841" y="344170"/>
                  </a:lnTo>
                  <a:lnTo>
                    <a:pt x="48134" y="345045"/>
                  </a:lnTo>
                  <a:close/>
                </a:path>
                <a:path w="1005840" h="1456689">
                  <a:moveTo>
                    <a:pt x="60267" y="345440"/>
                  </a:moveTo>
                  <a:lnTo>
                    <a:pt x="59029" y="344170"/>
                  </a:lnTo>
                  <a:lnTo>
                    <a:pt x="62117" y="344170"/>
                  </a:lnTo>
                  <a:lnTo>
                    <a:pt x="60267" y="345440"/>
                  </a:lnTo>
                  <a:close/>
                </a:path>
                <a:path w="1005840" h="1456689">
                  <a:moveTo>
                    <a:pt x="65267" y="347980"/>
                  </a:moveTo>
                  <a:lnTo>
                    <a:pt x="63590" y="346717"/>
                  </a:lnTo>
                  <a:lnTo>
                    <a:pt x="62680" y="345440"/>
                  </a:lnTo>
                  <a:lnTo>
                    <a:pt x="62992" y="344170"/>
                  </a:lnTo>
                  <a:lnTo>
                    <a:pt x="71993" y="344170"/>
                  </a:lnTo>
                  <a:lnTo>
                    <a:pt x="69743" y="345440"/>
                  </a:lnTo>
                  <a:lnTo>
                    <a:pt x="67964" y="346717"/>
                  </a:lnTo>
                  <a:lnTo>
                    <a:pt x="65267" y="347980"/>
                  </a:lnTo>
                  <a:close/>
                </a:path>
                <a:path w="1005840" h="1456689">
                  <a:moveTo>
                    <a:pt x="38015" y="346013"/>
                  </a:moveTo>
                  <a:lnTo>
                    <a:pt x="37590" y="345440"/>
                  </a:lnTo>
                  <a:lnTo>
                    <a:pt x="37948" y="345083"/>
                  </a:lnTo>
                  <a:lnTo>
                    <a:pt x="38015" y="346013"/>
                  </a:lnTo>
                  <a:close/>
                </a:path>
                <a:path w="1005840" h="1456689">
                  <a:moveTo>
                    <a:pt x="38065" y="346710"/>
                  </a:moveTo>
                  <a:lnTo>
                    <a:pt x="35102" y="345440"/>
                  </a:lnTo>
                  <a:lnTo>
                    <a:pt x="37590" y="345440"/>
                  </a:lnTo>
                  <a:lnTo>
                    <a:pt x="38015" y="346013"/>
                  </a:lnTo>
                  <a:lnTo>
                    <a:pt x="38065" y="346710"/>
                  </a:lnTo>
                  <a:close/>
                </a:path>
                <a:path w="1005840" h="1456689">
                  <a:moveTo>
                    <a:pt x="135035" y="355600"/>
                  </a:moveTo>
                  <a:lnTo>
                    <a:pt x="130523" y="349250"/>
                  </a:lnTo>
                  <a:lnTo>
                    <a:pt x="132910" y="345440"/>
                  </a:lnTo>
                  <a:lnTo>
                    <a:pt x="136010" y="346717"/>
                  </a:lnTo>
                  <a:lnTo>
                    <a:pt x="139998" y="349250"/>
                  </a:lnTo>
                  <a:lnTo>
                    <a:pt x="135035" y="355600"/>
                  </a:lnTo>
                  <a:close/>
                </a:path>
                <a:path w="1005840" h="1456689">
                  <a:moveTo>
                    <a:pt x="152534" y="346122"/>
                  </a:moveTo>
                  <a:lnTo>
                    <a:pt x="152290" y="345782"/>
                  </a:lnTo>
                  <a:lnTo>
                    <a:pt x="152624" y="345440"/>
                  </a:lnTo>
                  <a:lnTo>
                    <a:pt x="152534" y="346122"/>
                  </a:lnTo>
                  <a:close/>
                </a:path>
                <a:path w="1005840" h="1456689">
                  <a:moveTo>
                    <a:pt x="153862" y="347980"/>
                  </a:moveTo>
                  <a:lnTo>
                    <a:pt x="152534" y="346122"/>
                  </a:lnTo>
                  <a:lnTo>
                    <a:pt x="152624" y="345440"/>
                  </a:lnTo>
                  <a:lnTo>
                    <a:pt x="161650" y="345440"/>
                  </a:lnTo>
                  <a:lnTo>
                    <a:pt x="161788" y="346710"/>
                  </a:lnTo>
                  <a:lnTo>
                    <a:pt x="154687" y="346710"/>
                  </a:lnTo>
                  <a:lnTo>
                    <a:pt x="153862" y="347980"/>
                  </a:lnTo>
                  <a:close/>
                </a:path>
                <a:path w="1005840" h="1456689">
                  <a:moveTo>
                    <a:pt x="145566" y="349019"/>
                  </a:moveTo>
                  <a:lnTo>
                    <a:pt x="144861" y="346710"/>
                  </a:lnTo>
                  <a:lnTo>
                    <a:pt x="151387" y="346710"/>
                  </a:lnTo>
                  <a:lnTo>
                    <a:pt x="152290" y="345782"/>
                  </a:lnTo>
                  <a:lnTo>
                    <a:pt x="152455" y="346013"/>
                  </a:lnTo>
                  <a:lnTo>
                    <a:pt x="152435" y="346868"/>
                  </a:lnTo>
                  <a:lnTo>
                    <a:pt x="152287" y="347980"/>
                  </a:lnTo>
                  <a:lnTo>
                    <a:pt x="146161" y="347980"/>
                  </a:lnTo>
                  <a:lnTo>
                    <a:pt x="146098" y="348224"/>
                  </a:lnTo>
                  <a:lnTo>
                    <a:pt x="145566" y="349019"/>
                  </a:lnTo>
                  <a:close/>
                </a:path>
                <a:path w="1005840" h="1456689">
                  <a:moveTo>
                    <a:pt x="30427" y="349250"/>
                  </a:moveTo>
                  <a:lnTo>
                    <a:pt x="19551" y="349250"/>
                  </a:lnTo>
                  <a:lnTo>
                    <a:pt x="19214" y="347980"/>
                  </a:lnTo>
                  <a:lnTo>
                    <a:pt x="11188" y="347980"/>
                  </a:lnTo>
                  <a:lnTo>
                    <a:pt x="11363" y="346710"/>
                  </a:lnTo>
                  <a:lnTo>
                    <a:pt x="32115" y="346710"/>
                  </a:lnTo>
                  <a:lnTo>
                    <a:pt x="31777" y="347980"/>
                  </a:lnTo>
                  <a:lnTo>
                    <a:pt x="30427" y="349250"/>
                  </a:lnTo>
                  <a:close/>
                </a:path>
                <a:path w="1005840" h="1456689">
                  <a:moveTo>
                    <a:pt x="144561" y="350520"/>
                  </a:moveTo>
                  <a:lnTo>
                    <a:pt x="141793" y="348815"/>
                  </a:lnTo>
                  <a:lnTo>
                    <a:pt x="144861" y="346710"/>
                  </a:lnTo>
                  <a:lnTo>
                    <a:pt x="145566" y="349019"/>
                  </a:lnTo>
                  <a:lnTo>
                    <a:pt x="144561" y="350520"/>
                  </a:lnTo>
                  <a:close/>
                </a:path>
                <a:path w="1005840" h="1456689">
                  <a:moveTo>
                    <a:pt x="156475" y="350520"/>
                  </a:moveTo>
                  <a:lnTo>
                    <a:pt x="156500" y="349250"/>
                  </a:lnTo>
                  <a:lnTo>
                    <a:pt x="154687" y="346710"/>
                  </a:lnTo>
                  <a:lnTo>
                    <a:pt x="161788" y="346710"/>
                  </a:lnTo>
                  <a:lnTo>
                    <a:pt x="161805" y="346868"/>
                  </a:lnTo>
                  <a:lnTo>
                    <a:pt x="161716" y="348224"/>
                  </a:lnTo>
                  <a:lnTo>
                    <a:pt x="160838" y="349250"/>
                  </a:lnTo>
                  <a:lnTo>
                    <a:pt x="156475" y="350520"/>
                  </a:lnTo>
                  <a:close/>
                </a:path>
                <a:path w="1005840" h="1456689">
                  <a:moveTo>
                    <a:pt x="796677" y="374650"/>
                  </a:moveTo>
                  <a:lnTo>
                    <a:pt x="797602" y="373380"/>
                  </a:lnTo>
                  <a:lnTo>
                    <a:pt x="796852" y="370840"/>
                  </a:lnTo>
                  <a:lnTo>
                    <a:pt x="793564" y="369570"/>
                  </a:lnTo>
                  <a:lnTo>
                    <a:pt x="795477" y="369570"/>
                  </a:lnTo>
                  <a:lnTo>
                    <a:pt x="798379" y="367152"/>
                  </a:lnTo>
                  <a:lnTo>
                    <a:pt x="798503" y="366969"/>
                  </a:lnTo>
                  <a:lnTo>
                    <a:pt x="797963" y="365615"/>
                  </a:lnTo>
                  <a:lnTo>
                    <a:pt x="797527" y="363220"/>
                  </a:lnTo>
                  <a:lnTo>
                    <a:pt x="797052" y="361950"/>
                  </a:lnTo>
                  <a:lnTo>
                    <a:pt x="797639" y="361950"/>
                  </a:lnTo>
                  <a:lnTo>
                    <a:pt x="798889" y="360680"/>
                  </a:lnTo>
                  <a:lnTo>
                    <a:pt x="798914" y="356870"/>
                  </a:lnTo>
                  <a:lnTo>
                    <a:pt x="796514" y="355600"/>
                  </a:lnTo>
                  <a:lnTo>
                    <a:pt x="794802" y="354330"/>
                  </a:lnTo>
                  <a:lnTo>
                    <a:pt x="794052" y="353060"/>
                  </a:lnTo>
                  <a:lnTo>
                    <a:pt x="797777" y="353060"/>
                  </a:lnTo>
                  <a:lnTo>
                    <a:pt x="799502" y="351790"/>
                  </a:lnTo>
                  <a:lnTo>
                    <a:pt x="800427" y="351790"/>
                  </a:lnTo>
                  <a:lnTo>
                    <a:pt x="800240" y="350520"/>
                  </a:lnTo>
                  <a:lnTo>
                    <a:pt x="801415" y="349250"/>
                  </a:lnTo>
                  <a:lnTo>
                    <a:pt x="802227" y="349250"/>
                  </a:lnTo>
                  <a:lnTo>
                    <a:pt x="802790" y="346868"/>
                  </a:lnTo>
                  <a:lnTo>
                    <a:pt x="802790" y="373380"/>
                  </a:lnTo>
                  <a:lnTo>
                    <a:pt x="799827" y="373380"/>
                  </a:lnTo>
                  <a:lnTo>
                    <a:pt x="796677" y="374650"/>
                  </a:lnTo>
                  <a:close/>
                </a:path>
                <a:path w="1005840" h="1456689">
                  <a:moveTo>
                    <a:pt x="54466" y="349250"/>
                  </a:moveTo>
                  <a:lnTo>
                    <a:pt x="53079" y="347980"/>
                  </a:lnTo>
                  <a:lnTo>
                    <a:pt x="55479" y="347980"/>
                  </a:lnTo>
                  <a:lnTo>
                    <a:pt x="54466" y="349250"/>
                  </a:lnTo>
                  <a:close/>
                </a:path>
                <a:path w="1005840" h="1456689">
                  <a:moveTo>
                    <a:pt x="56942" y="350520"/>
                  </a:moveTo>
                  <a:lnTo>
                    <a:pt x="56754" y="347980"/>
                  </a:lnTo>
                  <a:lnTo>
                    <a:pt x="64376" y="347980"/>
                  </a:lnTo>
                  <a:lnTo>
                    <a:pt x="65705" y="349250"/>
                  </a:lnTo>
                  <a:lnTo>
                    <a:pt x="57967" y="349250"/>
                  </a:lnTo>
                  <a:lnTo>
                    <a:pt x="56942" y="350520"/>
                  </a:lnTo>
                  <a:close/>
                </a:path>
                <a:path w="1005840" h="1456689">
                  <a:moveTo>
                    <a:pt x="75616" y="354330"/>
                  </a:moveTo>
                  <a:lnTo>
                    <a:pt x="70118" y="354330"/>
                  </a:lnTo>
                  <a:lnTo>
                    <a:pt x="69886" y="353357"/>
                  </a:lnTo>
                  <a:lnTo>
                    <a:pt x="70755" y="349250"/>
                  </a:lnTo>
                  <a:lnTo>
                    <a:pt x="68908" y="349250"/>
                  </a:lnTo>
                  <a:lnTo>
                    <a:pt x="68605" y="347980"/>
                  </a:lnTo>
                  <a:lnTo>
                    <a:pt x="75339" y="348884"/>
                  </a:lnTo>
                  <a:lnTo>
                    <a:pt x="75640" y="349250"/>
                  </a:lnTo>
                  <a:lnTo>
                    <a:pt x="70755" y="349250"/>
                  </a:lnTo>
                  <a:lnTo>
                    <a:pt x="68967" y="349499"/>
                  </a:lnTo>
                  <a:lnTo>
                    <a:pt x="75846" y="349499"/>
                  </a:lnTo>
                  <a:lnTo>
                    <a:pt x="77166" y="351101"/>
                  </a:lnTo>
                  <a:lnTo>
                    <a:pt x="75616" y="354330"/>
                  </a:lnTo>
                  <a:close/>
                </a:path>
                <a:path w="1005840" h="1456689">
                  <a:moveTo>
                    <a:pt x="85194" y="353060"/>
                  </a:moveTo>
                  <a:lnTo>
                    <a:pt x="81944" y="347980"/>
                  </a:lnTo>
                  <a:lnTo>
                    <a:pt x="89353" y="347980"/>
                  </a:lnTo>
                  <a:lnTo>
                    <a:pt x="85194" y="353060"/>
                  </a:lnTo>
                  <a:close/>
                </a:path>
                <a:path w="1005840" h="1456689">
                  <a:moveTo>
                    <a:pt x="129373" y="358140"/>
                  </a:moveTo>
                  <a:lnTo>
                    <a:pt x="126097" y="356870"/>
                  </a:lnTo>
                  <a:lnTo>
                    <a:pt x="125406" y="356477"/>
                  </a:lnTo>
                  <a:lnTo>
                    <a:pt x="125910" y="355600"/>
                  </a:lnTo>
                  <a:lnTo>
                    <a:pt x="121622" y="354330"/>
                  </a:lnTo>
                  <a:lnTo>
                    <a:pt x="126110" y="347980"/>
                  </a:lnTo>
                  <a:lnTo>
                    <a:pt x="126437" y="348224"/>
                  </a:lnTo>
                  <a:lnTo>
                    <a:pt x="125922" y="349250"/>
                  </a:lnTo>
                  <a:lnTo>
                    <a:pt x="124847" y="350520"/>
                  </a:lnTo>
                  <a:lnTo>
                    <a:pt x="129516" y="350520"/>
                  </a:lnTo>
                  <a:lnTo>
                    <a:pt x="132923" y="353060"/>
                  </a:lnTo>
                  <a:lnTo>
                    <a:pt x="129373" y="358140"/>
                  </a:lnTo>
                  <a:close/>
                </a:path>
                <a:path w="1005840" h="1456689">
                  <a:moveTo>
                    <a:pt x="146191" y="348084"/>
                  </a:moveTo>
                  <a:close/>
                </a:path>
                <a:path w="1005840" h="1456689">
                  <a:moveTo>
                    <a:pt x="153012" y="354330"/>
                  </a:moveTo>
                  <a:lnTo>
                    <a:pt x="151262" y="354330"/>
                  </a:lnTo>
                  <a:lnTo>
                    <a:pt x="150225" y="353016"/>
                  </a:lnTo>
                  <a:lnTo>
                    <a:pt x="149187" y="351790"/>
                  </a:lnTo>
                  <a:lnTo>
                    <a:pt x="148537" y="350520"/>
                  </a:lnTo>
                  <a:lnTo>
                    <a:pt x="147662" y="350520"/>
                  </a:lnTo>
                  <a:lnTo>
                    <a:pt x="146524" y="349250"/>
                  </a:lnTo>
                  <a:lnTo>
                    <a:pt x="146231" y="348224"/>
                  </a:lnTo>
                  <a:lnTo>
                    <a:pt x="146261" y="347980"/>
                  </a:lnTo>
                  <a:lnTo>
                    <a:pt x="152987" y="347980"/>
                  </a:lnTo>
                  <a:lnTo>
                    <a:pt x="154775" y="349250"/>
                  </a:lnTo>
                  <a:lnTo>
                    <a:pt x="154325" y="349250"/>
                  </a:lnTo>
                  <a:lnTo>
                    <a:pt x="155200" y="350520"/>
                  </a:lnTo>
                  <a:lnTo>
                    <a:pt x="155887" y="351790"/>
                  </a:lnTo>
                  <a:lnTo>
                    <a:pt x="154387" y="353060"/>
                  </a:lnTo>
                  <a:lnTo>
                    <a:pt x="153012" y="354330"/>
                  </a:lnTo>
                  <a:close/>
                </a:path>
                <a:path w="1005840" h="1456689">
                  <a:moveTo>
                    <a:pt x="129516" y="350520"/>
                  </a:moveTo>
                  <a:lnTo>
                    <a:pt x="124847" y="350520"/>
                  </a:lnTo>
                  <a:lnTo>
                    <a:pt x="125922" y="349250"/>
                  </a:lnTo>
                  <a:lnTo>
                    <a:pt x="126437" y="348224"/>
                  </a:lnTo>
                  <a:lnTo>
                    <a:pt x="129516" y="350520"/>
                  </a:lnTo>
                  <a:close/>
                </a:path>
                <a:path w="1005840" h="1456689">
                  <a:moveTo>
                    <a:pt x="143374" y="358140"/>
                  </a:moveTo>
                  <a:lnTo>
                    <a:pt x="141473" y="354330"/>
                  </a:lnTo>
                  <a:lnTo>
                    <a:pt x="139311" y="350520"/>
                  </a:lnTo>
                  <a:lnTo>
                    <a:pt x="141793" y="348815"/>
                  </a:lnTo>
                  <a:lnTo>
                    <a:pt x="144561" y="350520"/>
                  </a:lnTo>
                  <a:lnTo>
                    <a:pt x="146024" y="350520"/>
                  </a:lnTo>
                  <a:lnTo>
                    <a:pt x="146411" y="351790"/>
                  </a:lnTo>
                  <a:lnTo>
                    <a:pt x="147536" y="354330"/>
                  </a:lnTo>
                  <a:lnTo>
                    <a:pt x="143374" y="358140"/>
                  </a:lnTo>
                  <a:close/>
                </a:path>
                <a:path w="1005840" h="1456689">
                  <a:moveTo>
                    <a:pt x="77166" y="351101"/>
                  </a:moveTo>
                  <a:lnTo>
                    <a:pt x="75339" y="348884"/>
                  </a:lnTo>
                  <a:lnTo>
                    <a:pt x="78056" y="349250"/>
                  </a:lnTo>
                  <a:lnTo>
                    <a:pt x="77166" y="351101"/>
                  </a:lnTo>
                  <a:close/>
                </a:path>
                <a:path w="1005840" h="1456689">
                  <a:moveTo>
                    <a:pt x="146024" y="350520"/>
                  </a:moveTo>
                  <a:lnTo>
                    <a:pt x="144561" y="350520"/>
                  </a:lnTo>
                  <a:lnTo>
                    <a:pt x="145566" y="349019"/>
                  </a:lnTo>
                  <a:lnTo>
                    <a:pt x="146024" y="350520"/>
                  </a:lnTo>
                  <a:close/>
                </a:path>
                <a:path w="1005840" h="1456689">
                  <a:moveTo>
                    <a:pt x="26939" y="351790"/>
                  </a:moveTo>
                  <a:lnTo>
                    <a:pt x="20214" y="351790"/>
                  </a:lnTo>
                  <a:lnTo>
                    <a:pt x="19976" y="350520"/>
                  </a:lnTo>
                  <a:lnTo>
                    <a:pt x="20564" y="349250"/>
                  </a:lnTo>
                  <a:lnTo>
                    <a:pt x="26052" y="349250"/>
                  </a:lnTo>
                  <a:lnTo>
                    <a:pt x="26727" y="350520"/>
                  </a:lnTo>
                  <a:lnTo>
                    <a:pt x="27002" y="350520"/>
                  </a:lnTo>
                  <a:lnTo>
                    <a:pt x="26939" y="351790"/>
                  </a:lnTo>
                  <a:close/>
                </a:path>
                <a:path w="1005840" h="1456689">
                  <a:moveTo>
                    <a:pt x="43228" y="353060"/>
                  </a:moveTo>
                  <a:lnTo>
                    <a:pt x="27939" y="353060"/>
                  </a:lnTo>
                  <a:lnTo>
                    <a:pt x="27464" y="351790"/>
                  </a:lnTo>
                  <a:lnTo>
                    <a:pt x="27589" y="350520"/>
                  </a:lnTo>
                  <a:lnTo>
                    <a:pt x="29202" y="349250"/>
                  </a:lnTo>
                  <a:lnTo>
                    <a:pt x="32377" y="349250"/>
                  </a:lnTo>
                  <a:lnTo>
                    <a:pt x="33877" y="350520"/>
                  </a:lnTo>
                  <a:lnTo>
                    <a:pt x="35715" y="350520"/>
                  </a:lnTo>
                  <a:lnTo>
                    <a:pt x="36315" y="351790"/>
                  </a:lnTo>
                  <a:lnTo>
                    <a:pt x="42453" y="351790"/>
                  </a:lnTo>
                  <a:lnTo>
                    <a:pt x="43228" y="353060"/>
                  </a:lnTo>
                  <a:close/>
                </a:path>
                <a:path w="1005840" h="1456689">
                  <a:moveTo>
                    <a:pt x="42853" y="351790"/>
                  </a:moveTo>
                  <a:lnTo>
                    <a:pt x="36315" y="351790"/>
                  </a:lnTo>
                  <a:lnTo>
                    <a:pt x="37078" y="350520"/>
                  </a:lnTo>
                  <a:lnTo>
                    <a:pt x="37253" y="349250"/>
                  </a:lnTo>
                  <a:lnTo>
                    <a:pt x="40412" y="349250"/>
                  </a:lnTo>
                  <a:lnTo>
                    <a:pt x="41353" y="350520"/>
                  </a:lnTo>
                  <a:lnTo>
                    <a:pt x="42347" y="350520"/>
                  </a:lnTo>
                  <a:lnTo>
                    <a:pt x="42853" y="351790"/>
                  </a:lnTo>
                  <a:close/>
                </a:path>
                <a:path w="1005840" h="1456689">
                  <a:moveTo>
                    <a:pt x="42205" y="350163"/>
                  </a:moveTo>
                  <a:lnTo>
                    <a:pt x="41840" y="349250"/>
                  </a:lnTo>
                  <a:lnTo>
                    <a:pt x="44391" y="349250"/>
                  </a:lnTo>
                  <a:lnTo>
                    <a:pt x="42205" y="350163"/>
                  </a:lnTo>
                  <a:close/>
                </a:path>
                <a:path w="1005840" h="1456689">
                  <a:moveTo>
                    <a:pt x="52991" y="350520"/>
                  </a:moveTo>
                  <a:lnTo>
                    <a:pt x="44628" y="350520"/>
                  </a:lnTo>
                  <a:lnTo>
                    <a:pt x="44391" y="349250"/>
                  </a:lnTo>
                  <a:lnTo>
                    <a:pt x="52991" y="349250"/>
                  </a:lnTo>
                  <a:lnTo>
                    <a:pt x="52991" y="350520"/>
                  </a:lnTo>
                  <a:close/>
                </a:path>
                <a:path w="1005840" h="1456689">
                  <a:moveTo>
                    <a:pt x="62230" y="353060"/>
                  </a:moveTo>
                  <a:lnTo>
                    <a:pt x="60154" y="351790"/>
                  </a:lnTo>
                  <a:lnTo>
                    <a:pt x="59942" y="351790"/>
                  </a:lnTo>
                  <a:lnTo>
                    <a:pt x="57967" y="349250"/>
                  </a:lnTo>
                  <a:lnTo>
                    <a:pt x="65705" y="349250"/>
                  </a:lnTo>
                  <a:lnTo>
                    <a:pt x="64918" y="350065"/>
                  </a:lnTo>
                  <a:lnTo>
                    <a:pt x="61667" y="350520"/>
                  </a:lnTo>
                  <a:lnTo>
                    <a:pt x="62265" y="353016"/>
                  </a:lnTo>
                  <a:close/>
                </a:path>
                <a:path w="1005840" h="1456689">
                  <a:moveTo>
                    <a:pt x="69886" y="353357"/>
                  </a:moveTo>
                  <a:lnTo>
                    <a:pt x="68967" y="349499"/>
                  </a:lnTo>
                  <a:lnTo>
                    <a:pt x="70755" y="349250"/>
                  </a:lnTo>
                  <a:lnTo>
                    <a:pt x="69886" y="353357"/>
                  </a:lnTo>
                  <a:close/>
                </a:path>
                <a:path w="1005840" h="1456689">
                  <a:moveTo>
                    <a:pt x="105146" y="361950"/>
                  </a:moveTo>
                  <a:lnTo>
                    <a:pt x="101808" y="361950"/>
                  </a:lnTo>
                  <a:lnTo>
                    <a:pt x="100695" y="359410"/>
                  </a:lnTo>
                  <a:lnTo>
                    <a:pt x="99170" y="358140"/>
                  </a:lnTo>
                  <a:lnTo>
                    <a:pt x="98207" y="356870"/>
                  </a:lnTo>
                  <a:lnTo>
                    <a:pt x="98357" y="355600"/>
                  </a:lnTo>
                  <a:lnTo>
                    <a:pt x="97457" y="355600"/>
                  </a:lnTo>
                  <a:lnTo>
                    <a:pt x="96970" y="354330"/>
                  </a:lnTo>
                  <a:lnTo>
                    <a:pt x="96649" y="353357"/>
                  </a:lnTo>
                  <a:lnTo>
                    <a:pt x="96526" y="353016"/>
                  </a:lnTo>
                  <a:lnTo>
                    <a:pt x="96170" y="351790"/>
                  </a:lnTo>
                  <a:lnTo>
                    <a:pt x="98545" y="349250"/>
                  </a:lnTo>
                  <a:lnTo>
                    <a:pt x="102483" y="350520"/>
                  </a:lnTo>
                  <a:lnTo>
                    <a:pt x="102795" y="351790"/>
                  </a:lnTo>
                  <a:lnTo>
                    <a:pt x="104158" y="354330"/>
                  </a:lnTo>
                  <a:lnTo>
                    <a:pt x="104905" y="355839"/>
                  </a:lnTo>
                  <a:lnTo>
                    <a:pt x="105420" y="356757"/>
                  </a:lnTo>
                  <a:lnTo>
                    <a:pt x="106033" y="356870"/>
                  </a:lnTo>
                  <a:lnTo>
                    <a:pt x="106408" y="358140"/>
                  </a:lnTo>
                  <a:lnTo>
                    <a:pt x="106583" y="358140"/>
                  </a:lnTo>
                  <a:lnTo>
                    <a:pt x="106521" y="359779"/>
                  </a:lnTo>
                  <a:lnTo>
                    <a:pt x="106385" y="360591"/>
                  </a:lnTo>
                  <a:lnTo>
                    <a:pt x="106133" y="360680"/>
                  </a:lnTo>
                  <a:lnTo>
                    <a:pt x="106020" y="361000"/>
                  </a:lnTo>
                  <a:lnTo>
                    <a:pt x="105146" y="361950"/>
                  </a:lnTo>
                  <a:close/>
                </a:path>
                <a:path w="1005840" h="1456689">
                  <a:moveTo>
                    <a:pt x="75006" y="355600"/>
                  </a:moveTo>
                  <a:lnTo>
                    <a:pt x="60879" y="355600"/>
                  </a:lnTo>
                  <a:lnTo>
                    <a:pt x="62580" y="354330"/>
                  </a:lnTo>
                  <a:lnTo>
                    <a:pt x="62265" y="353016"/>
                  </a:lnTo>
                  <a:lnTo>
                    <a:pt x="63255" y="351790"/>
                  </a:lnTo>
                  <a:lnTo>
                    <a:pt x="64918" y="350065"/>
                  </a:lnTo>
                  <a:lnTo>
                    <a:pt x="68967" y="349499"/>
                  </a:lnTo>
                  <a:lnTo>
                    <a:pt x="69886" y="353357"/>
                  </a:lnTo>
                  <a:lnTo>
                    <a:pt x="69680" y="354330"/>
                  </a:lnTo>
                  <a:lnTo>
                    <a:pt x="75616" y="354330"/>
                  </a:lnTo>
                  <a:lnTo>
                    <a:pt x="75006" y="355600"/>
                  </a:lnTo>
                  <a:close/>
                </a:path>
                <a:path w="1005840" h="1456689">
                  <a:moveTo>
                    <a:pt x="62265" y="353016"/>
                  </a:moveTo>
                  <a:lnTo>
                    <a:pt x="61667" y="350520"/>
                  </a:lnTo>
                  <a:lnTo>
                    <a:pt x="64918" y="350065"/>
                  </a:lnTo>
                  <a:lnTo>
                    <a:pt x="63255" y="351790"/>
                  </a:lnTo>
                  <a:lnTo>
                    <a:pt x="62265" y="353016"/>
                  </a:lnTo>
                  <a:close/>
                </a:path>
                <a:path w="1005840" h="1456689">
                  <a:moveTo>
                    <a:pt x="42347" y="350520"/>
                  </a:moveTo>
                  <a:lnTo>
                    <a:pt x="41353" y="350520"/>
                  </a:lnTo>
                  <a:lnTo>
                    <a:pt x="42205" y="350163"/>
                  </a:lnTo>
                  <a:lnTo>
                    <a:pt x="42347" y="350520"/>
                  </a:lnTo>
                  <a:close/>
                </a:path>
                <a:path w="1005840" h="1456689">
                  <a:moveTo>
                    <a:pt x="55129" y="356870"/>
                  </a:moveTo>
                  <a:lnTo>
                    <a:pt x="50279" y="355600"/>
                  </a:lnTo>
                  <a:lnTo>
                    <a:pt x="49791" y="353060"/>
                  </a:lnTo>
                  <a:lnTo>
                    <a:pt x="43228" y="353060"/>
                  </a:lnTo>
                  <a:lnTo>
                    <a:pt x="43653" y="351790"/>
                  </a:lnTo>
                  <a:lnTo>
                    <a:pt x="44028" y="351790"/>
                  </a:lnTo>
                  <a:lnTo>
                    <a:pt x="45603" y="350520"/>
                  </a:lnTo>
                  <a:lnTo>
                    <a:pt x="56654" y="350520"/>
                  </a:lnTo>
                  <a:lnTo>
                    <a:pt x="58521" y="353016"/>
                  </a:lnTo>
                  <a:lnTo>
                    <a:pt x="58404" y="355600"/>
                  </a:lnTo>
                  <a:lnTo>
                    <a:pt x="58229" y="355600"/>
                  </a:lnTo>
                  <a:lnTo>
                    <a:pt x="55129" y="356870"/>
                  </a:lnTo>
                  <a:close/>
                </a:path>
                <a:path w="1005840" h="1456689">
                  <a:moveTo>
                    <a:pt x="117522" y="353060"/>
                  </a:moveTo>
                  <a:lnTo>
                    <a:pt x="105733" y="353060"/>
                  </a:lnTo>
                  <a:lnTo>
                    <a:pt x="105233" y="351790"/>
                  </a:lnTo>
                  <a:lnTo>
                    <a:pt x="105296" y="350520"/>
                  </a:lnTo>
                  <a:lnTo>
                    <a:pt x="121047" y="350520"/>
                  </a:lnTo>
                  <a:lnTo>
                    <a:pt x="120759" y="351790"/>
                  </a:lnTo>
                  <a:lnTo>
                    <a:pt x="118384" y="351790"/>
                  </a:lnTo>
                  <a:lnTo>
                    <a:pt x="117522" y="353060"/>
                  </a:lnTo>
                  <a:close/>
                </a:path>
                <a:path w="1005840" h="1456689">
                  <a:moveTo>
                    <a:pt x="164800" y="359410"/>
                  </a:moveTo>
                  <a:lnTo>
                    <a:pt x="163375" y="359410"/>
                  </a:lnTo>
                  <a:lnTo>
                    <a:pt x="159625" y="355600"/>
                  </a:lnTo>
                  <a:lnTo>
                    <a:pt x="162680" y="353016"/>
                  </a:lnTo>
                  <a:lnTo>
                    <a:pt x="166501" y="350520"/>
                  </a:lnTo>
                  <a:lnTo>
                    <a:pt x="169226" y="351790"/>
                  </a:lnTo>
                  <a:lnTo>
                    <a:pt x="169513" y="354330"/>
                  </a:lnTo>
                  <a:lnTo>
                    <a:pt x="168338" y="354330"/>
                  </a:lnTo>
                  <a:lnTo>
                    <a:pt x="167744" y="358140"/>
                  </a:lnTo>
                  <a:lnTo>
                    <a:pt x="166313" y="358140"/>
                  </a:lnTo>
                  <a:lnTo>
                    <a:pt x="164800" y="359410"/>
                  </a:lnTo>
                  <a:close/>
                </a:path>
                <a:path w="1005840" h="1456689">
                  <a:moveTo>
                    <a:pt x="64705" y="363220"/>
                  </a:moveTo>
                  <a:lnTo>
                    <a:pt x="42140" y="363220"/>
                  </a:lnTo>
                  <a:lnTo>
                    <a:pt x="41840" y="361950"/>
                  </a:lnTo>
                  <a:lnTo>
                    <a:pt x="13326" y="361950"/>
                  </a:lnTo>
                  <a:lnTo>
                    <a:pt x="13606" y="361086"/>
                  </a:lnTo>
                  <a:lnTo>
                    <a:pt x="13715" y="360591"/>
                  </a:lnTo>
                  <a:lnTo>
                    <a:pt x="13063" y="358140"/>
                  </a:lnTo>
                  <a:lnTo>
                    <a:pt x="14851" y="356870"/>
                  </a:lnTo>
                  <a:lnTo>
                    <a:pt x="15888" y="355600"/>
                  </a:lnTo>
                  <a:lnTo>
                    <a:pt x="17401" y="355600"/>
                  </a:lnTo>
                  <a:lnTo>
                    <a:pt x="18251" y="354330"/>
                  </a:lnTo>
                  <a:lnTo>
                    <a:pt x="19061" y="353016"/>
                  </a:lnTo>
                  <a:lnTo>
                    <a:pt x="20026" y="351790"/>
                  </a:lnTo>
                  <a:lnTo>
                    <a:pt x="27027" y="351790"/>
                  </a:lnTo>
                  <a:lnTo>
                    <a:pt x="27502" y="353060"/>
                  </a:lnTo>
                  <a:lnTo>
                    <a:pt x="49791" y="353060"/>
                  </a:lnTo>
                  <a:lnTo>
                    <a:pt x="48891" y="354330"/>
                  </a:lnTo>
                  <a:lnTo>
                    <a:pt x="48066" y="355600"/>
                  </a:lnTo>
                  <a:lnTo>
                    <a:pt x="47578" y="356870"/>
                  </a:lnTo>
                  <a:lnTo>
                    <a:pt x="25327" y="356870"/>
                  </a:lnTo>
                  <a:lnTo>
                    <a:pt x="22214" y="358140"/>
                  </a:lnTo>
                  <a:lnTo>
                    <a:pt x="24439" y="358140"/>
                  </a:lnTo>
                  <a:lnTo>
                    <a:pt x="23389" y="360680"/>
                  </a:lnTo>
                  <a:lnTo>
                    <a:pt x="64880" y="360680"/>
                  </a:lnTo>
                  <a:lnTo>
                    <a:pt x="65255" y="361950"/>
                  </a:lnTo>
                  <a:lnTo>
                    <a:pt x="64705" y="363220"/>
                  </a:lnTo>
                  <a:close/>
                </a:path>
                <a:path w="1005840" h="1456689">
                  <a:moveTo>
                    <a:pt x="43228" y="353060"/>
                  </a:moveTo>
                  <a:lnTo>
                    <a:pt x="42453" y="351790"/>
                  </a:lnTo>
                  <a:lnTo>
                    <a:pt x="42703" y="351790"/>
                  </a:lnTo>
                  <a:lnTo>
                    <a:pt x="43228" y="353060"/>
                  </a:lnTo>
                  <a:close/>
                </a:path>
                <a:path w="1005840" h="1456689">
                  <a:moveTo>
                    <a:pt x="94982" y="364490"/>
                  </a:moveTo>
                  <a:lnTo>
                    <a:pt x="93532" y="363220"/>
                  </a:lnTo>
                  <a:lnTo>
                    <a:pt x="87532" y="363220"/>
                  </a:lnTo>
                  <a:lnTo>
                    <a:pt x="88544" y="361950"/>
                  </a:lnTo>
                  <a:lnTo>
                    <a:pt x="91457" y="361950"/>
                  </a:lnTo>
                  <a:lnTo>
                    <a:pt x="91029" y="360836"/>
                  </a:lnTo>
                  <a:lnTo>
                    <a:pt x="90917" y="360591"/>
                  </a:lnTo>
                  <a:lnTo>
                    <a:pt x="89457" y="358140"/>
                  </a:lnTo>
                  <a:lnTo>
                    <a:pt x="88482" y="356870"/>
                  </a:lnTo>
                  <a:lnTo>
                    <a:pt x="89707" y="354330"/>
                  </a:lnTo>
                  <a:lnTo>
                    <a:pt x="91432" y="351790"/>
                  </a:lnTo>
                  <a:lnTo>
                    <a:pt x="94420" y="351790"/>
                  </a:lnTo>
                  <a:lnTo>
                    <a:pt x="96496" y="353016"/>
                  </a:lnTo>
                  <a:lnTo>
                    <a:pt x="96907" y="354330"/>
                  </a:lnTo>
                  <a:lnTo>
                    <a:pt x="97482" y="356870"/>
                  </a:lnTo>
                  <a:lnTo>
                    <a:pt x="96020" y="356870"/>
                  </a:lnTo>
                  <a:lnTo>
                    <a:pt x="96232" y="359410"/>
                  </a:lnTo>
                  <a:lnTo>
                    <a:pt x="97302" y="360591"/>
                  </a:lnTo>
                  <a:lnTo>
                    <a:pt x="97260" y="361086"/>
                  </a:lnTo>
                  <a:lnTo>
                    <a:pt x="96620" y="363220"/>
                  </a:lnTo>
                  <a:lnTo>
                    <a:pt x="94982" y="364490"/>
                  </a:lnTo>
                  <a:close/>
                </a:path>
                <a:path w="1005840" h="1456689">
                  <a:moveTo>
                    <a:pt x="96907" y="354330"/>
                  </a:moveTo>
                  <a:lnTo>
                    <a:pt x="96532" y="353037"/>
                  </a:lnTo>
                  <a:lnTo>
                    <a:pt x="96649" y="353357"/>
                  </a:lnTo>
                  <a:lnTo>
                    <a:pt x="96907" y="354330"/>
                  </a:lnTo>
                  <a:close/>
                </a:path>
                <a:path w="1005840" h="1456689">
                  <a:moveTo>
                    <a:pt x="17576" y="354330"/>
                  </a:moveTo>
                  <a:lnTo>
                    <a:pt x="14363" y="354330"/>
                  </a:lnTo>
                  <a:lnTo>
                    <a:pt x="12788" y="353060"/>
                  </a:lnTo>
                  <a:lnTo>
                    <a:pt x="17938" y="353060"/>
                  </a:lnTo>
                  <a:lnTo>
                    <a:pt x="17576" y="354330"/>
                  </a:lnTo>
                  <a:close/>
                </a:path>
                <a:path w="1005840" h="1456689">
                  <a:moveTo>
                    <a:pt x="115671" y="354330"/>
                  </a:moveTo>
                  <a:lnTo>
                    <a:pt x="106858" y="354330"/>
                  </a:lnTo>
                  <a:lnTo>
                    <a:pt x="106058" y="353060"/>
                  </a:lnTo>
                  <a:lnTo>
                    <a:pt x="117309" y="353060"/>
                  </a:lnTo>
                  <a:lnTo>
                    <a:pt x="115671" y="354330"/>
                  </a:lnTo>
                  <a:close/>
                </a:path>
                <a:path w="1005840" h="1456689">
                  <a:moveTo>
                    <a:pt x="118080" y="360591"/>
                  </a:moveTo>
                  <a:lnTo>
                    <a:pt x="117334" y="353060"/>
                  </a:lnTo>
                  <a:lnTo>
                    <a:pt x="121622" y="354330"/>
                  </a:lnTo>
                  <a:lnTo>
                    <a:pt x="125406" y="356477"/>
                  </a:lnTo>
                  <a:lnTo>
                    <a:pt x="124451" y="358140"/>
                  </a:lnTo>
                  <a:lnTo>
                    <a:pt x="119922" y="358140"/>
                  </a:lnTo>
                  <a:lnTo>
                    <a:pt x="118080" y="360591"/>
                  </a:lnTo>
                  <a:close/>
                </a:path>
                <a:path w="1005840" h="1456689">
                  <a:moveTo>
                    <a:pt x="774335" y="361950"/>
                  </a:moveTo>
                  <a:lnTo>
                    <a:pt x="737759" y="361950"/>
                  </a:lnTo>
                  <a:lnTo>
                    <a:pt x="741022" y="360680"/>
                  </a:lnTo>
                  <a:lnTo>
                    <a:pt x="741660" y="358140"/>
                  </a:lnTo>
                  <a:lnTo>
                    <a:pt x="741372" y="358140"/>
                  </a:lnTo>
                  <a:lnTo>
                    <a:pt x="742597" y="355600"/>
                  </a:lnTo>
                  <a:lnTo>
                    <a:pt x="741822" y="353060"/>
                  </a:lnTo>
                  <a:lnTo>
                    <a:pt x="791376" y="353060"/>
                  </a:lnTo>
                  <a:lnTo>
                    <a:pt x="790739" y="354330"/>
                  </a:lnTo>
                  <a:lnTo>
                    <a:pt x="790289" y="354330"/>
                  </a:lnTo>
                  <a:lnTo>
                    <a:pt x="789895" y="355600"/>
                  </a:lnTo>
                  <a:lnTo>
                    <a:pt x="774550" y="355600"/>
                  </a:lnTo>
                  <a:lnTo>
                    <a:pt x="773587" y="360680"/>
                  </a:lnTo>
                  <a:lnTo>
                    <a:pt x="774458" y="360836"/>
                  </a:lnTo>
                  <a:lnTo>
                    <a:pt x="774335" y="361950"/>
                  </a:lnTo>
                  <a:close/>
                </a:path>
                <a:path w="1005840" h="1456689">
                  <a:moveTo>
                    <a:pt x="125406" y="356477"/>
                  </a:moveTo>
                  <a:lnTo>
                    <a:pt x="121622" y="354330"/>
                  </a:lnTo>
                  <a:lnTo>
                    <a:pt x="125910" y="355600"/>
                  </a:lnTo>
                  <a:lnTo>
                    <a:pt x="125406" y="356477"/>
                  </a:lnTo>
                  <a:close/>
                </a:path>
                <a:path w="1005840" h="1456689">
                  <a:moveTo>
                    <a:pt x="72818" y="356870"/>
                  </a:moveTo>
                  <a:lnTo>
                    <a:pt x="58479" y="356870"/>
                  </a:lnTo>
                  <a:lnTo>
                    <a:pt x="59879" y="354330"/>
                  </a:lnTo>
                  <a:lnTo>
                    <a:pt x="60879" y="355600"/>
                  </a:lnTo>
                  <a:lnTo>
                    <a:pt x="74218" y="355600"/>
                  </a:lnTo>
                  <a:lnTo>
                    <a:pt x="72818" y="356870"/>
                  </a:lnTo>
                  <a:close/>
                </a:path>
                <a:path w="1005840" h="1456689">
                  <a:moveTo>
                    <a:pt x="108083" y="355600"/>
                  </a:moveTo>
                  <a:lnTo>
                    <a:pt x="106858" y="354330"/>
                  </a:lnTo>
                  <a:lnTo>
                    <a:pt x="108083" y="355600"/>
                  </a:lnTo>
                  <a:close/>
                </a:path>
                <a:path w="1005840" h="1456689">
                  <a:moveTo>
                    <a:pt x="173114" y="361950"/>
                  </a:moveTo>
                  <a:lnTo>
                    <a:pt x="167151" y="361950"/>
                  </a:lnTo>
                  <a:lnTo>
                    <a:pt x="168338" y="354330"/>
                  </a:lnTo>
                  <a:lnTo>
                    <a:pt x="169548" y="354640"/>
                  </a:lnTo>
                  <a:lnTo>
                    <a:pt x="169801" y="356870"/>
                  </a:lnTo>
                  <a:lnTo>
                    <a:pt x="167951" y="358140"/>
                  </a:lnTo>
                  <a:lnTo>
                    <a:pt x="175389" y="358140"/>
                  </a:lnTo>
                  <a:lnTo>
                    <a:pt x="174114" y="360680"/>
                  </a:lnTo>
                  <a:lnTo>
                    <a:pt x="173114" y="361950"/>
                  </a:lnTo>
                  <a:close/>
                </a:path>
                <a:path w="1005840" h="1456689">
                  <a:moveTo>
                    <a:pt x="169548" y="354640"/>
                  </a:moveTo>
                  <a:lnTo>
                    <a:pt x="168338" y="354330"/>
                  </a:lnTo>
                  <a:lnTo>
                    <a:pt x="169513" y="354330"/>
                  </a:lnTo>
                  <a:lnTo>
                    <a:pt x="169548" y="354640"/>
                  </a:lnTo>
                  <a:close/>
                </a:path>
                <a:path w="1005840" h="1456689">
                  <a:moveTo>
                    <a:pt x="175389" y="358140"/>
                  </a:moveTo>
                  <a:lnTo>
                    <a:pt x="167951" y="358140"/>
                  </a:lnTo>
                  <a:lnTo>
                    <a:pt x="169801" y="356870"/>
                  </a:lnTo>
                  <a:lnTo>
                    <a:pt x="169548" y="354640"/>
                  </a:lnTo>
                  <a:lnTo>
                    <a:pt x="173289" y="355600"/>
                  </a:lnTo>
                  <a:lnTo>
                    <a:pt x="174539" y="356870"/>
                  </a:lnTo>
                  <a:lnTo>
                    <a:pt x="175389" y="358140"/>
                  </a:lnTo>
                  <a:close/>
                </a:path>
                <a:path w="1005840" h="1456689">
                  <a:moveTo>
                    <a:pt x="58206" y="355676"/>
                  </a:moveTo>
                  <a:lnTo>
                    <a:pt x="58404" y="355600"/>
                  </a:lnTo>
                  <a:lnTo>
                    <a:pt x="58206" y="355676"/>
                  </a:lnTo>
                  <a:close/>
                </a:path>
                <a:path w="1005840" h="1456689">
                  <a:moveTo>
                    <a:pt x="58479" y="356870"/>
                  </a:moveTo>
                  <a:lnTo>
                    <a:pt x="57842" y="356870"/>
                  </a:lnTo>
                  <a:lnTo>
                    <a:pt x="58206" y="355676"/>
                  </a:lnTo>
                  <a:lnTo>
                    <a:pt x="58404" y="355600"/>
                  </a:lnTo>
                  <a:lnTo>
                    <a:pt x="58629" y="355600"/>
                  </a:lnTo>
                  <a:lnTo>
                    <a:pt x="58479" y="356870"/>
                  </a:lnTo>
                  <a:close/>
                </a:path>
                <a:path w="1005840" h="1456689">
                  <a:moveTo>
                    <a:pt x="106033" y="356870"/>
                  </a:moveTo>
                  <a:lnTo>
                    <a:pt x="105483" y="356870"/>
                  </a:lnTo>
                  <a:lnTo>
                    <a:pt x="105387" y="356477"/>
                  </a:lnTo>
                  <a:lnTo>
                    <a:pt x="105283" y="355600"/>
                  </a:lnTo>
                  <a:lnTo>
                    <a:pt x="106033" y="356870"/>
                  </a:lnTo>
                  <a:close/>
                </a:path>
                <a:path w="1005840" h="1456689">
                  <a:moveTo>
                    <a:pt x="786634" y="368300"/>
                  </a:moveTo>
                  <a:lnTo>
                    <a:pt x="773637" y="368300"/>
                  </a:lnTo>
                  <a:lnTo>
                    <a:pt x="780463" y="367030"/>
                  </a:lnTo>
                  <a:lnTo>
                    <a:pt x="784763" y="365760"/>
                  </a:lnTo>
                  <a:lnTo>
                    <a:pt x="782451" y="360680"/>
                  </a:lnTo>
                  <a:lnTo>
                    <a:pt x="780916" y="360680"/>
                  </a:lnTo>
                  <a:lnTo>
                    <a:pt x="781676" y="356870"/>
                  </a:lnTo>
                  <a:lnTo>
                    <a:pt x="778075" y="355600"/>
                  </a:lnTo>
                  <a:lnTo>
                    <a:pt x="788401" y="355600"/>
                  </a:lnTo>
                  <a:lnTo>
                    <a:pt x="784563" y="358140"/>
                  </a:lnTo>
                  <a:lnTo>
                    <a:pt x="785013" y="361950"/>
                  </a:lnTo>
                  <a:lnTo>
                    <a:pt x="786426" y="365760"/>
                  </a:lnTo>
                  <a:lnTo>
                    <a:pt x="785538" y="367030"/>
                  </a:lnTo>
                  <a:lnTo>
                    <a:pt x="786463" y="367030"/>
                  </a:lnTo>
                  <a:lnTo>
                    <a:pt x="786634" y="368300"/>
                  </a:lnTo>
                  <a:close/>
                </a:path>
                <a:path w="1005840" h="1456689">
                  <a:moveTo>
                    <a:pt x="795039" y="361950"/>
                  </a:moveTo>
                  <a:lnTo>
                    <a:pt x="791828" y="361950"/>
                  </a:lnTo>
                  <a:lnTo>
                    <a:pt x="788401" y="355600"/>
                  </a:lnTo>
                  <a:lnTo>
                    <a:pt x="789895" y="355600"/>
                  </a:lnTo>
                  <a:lnTo>
                    <a:pt x="789501" y="356870"/>
                  </a:lnTo>
                  <a:lnTo>
                    <a:pt x="790539" y="356870"/>
                  </a:lnTo>
                  <a:lnTo>
                    <a:pt x="791201" y="359410"/>
                  </a:lnTo>
                  <a:lnTo>
                    <a:pt x="792789" y="359410"/>
                  </a:lnTo>
                  <a:lnTo>
                    <a:pt x="793602" y="360680"/>
                  </a:lnTo>
                  <a:lnTo>
                    <a:pt x="794102" y="360680"/>
                  </a:lnTo>
                  <a:lnTo>
                    <a:pt x="795039" y="361950"/>
                  </a:lnTo>
                  <a:close/>
                </a:path>
                <a:path w="1005840" h="1456689">
                  <a:moveTo>
                    <a:pt x="790354" y="355839"/>
                  </a:moveTo>
                  <a:lnTo>
                    <a:pt x="790351" y="355600"/>
                  </a:lnTo>
                  <a:lnTo>
                    <a:pt x="790551" y="355600"/>
                  </a:lnTo>
                  <a:lnTo>
                    <a:pt x="790354" y="355839"/>
                  </a:lnTo>
                  <a:close/>
                </a:path>
                <a:path w="1005840" h="1456689">
                  <a:moveTo>
                    <a:pt x="790364" y="356870"/>
                  </a:moveTo>
                  <a:lnTo>
                    <a:pt x="789501" y="356870"/>
                  </a:lnTo>
                  <a:lnTo>
                    <a:pt x="790354" y="355839"/>
                  </a:lnTo>
                  <a:lnTo>
                    <a:pt x="790364" y="356870"/>
                  </a:lnTo>
                  <a:close/>
                </a:path>
                <a:path w="1005840" h="1456689">
                  <a:moveTo>
                    <a:pt x="105483" y="356870"/>
                  </a:moveTo>
                  <a:close/>
                </a:path>
                <a:path w="1005840" h="1456689">
                  <a:moveTo>
                    <a:pt x="10975" y="358140"/>
                  </a:moveTo>
                  <a:lnTo>
                    <a:pt x="1400" y="358140"/>
                  </a:lnTo>
                  <a:lnTo>
                    <a:pt x="1412" y="356870"/>
                  </a:lnTo>
                  <a:lnTo>
                    <a:pt x="12463" y="356870"/>
                  </a:lnTo>
                  <a:lnTo>
                    <a:pt x="10975" y="358140"/>
                  </a:lnTo>
                  <a:close/>
                </a:path>
                <a:path w="1005840" h="1456689">
                  <a:moveTo>
                    <a:pt x="26139" y="358140"/>
                  </a:moveTo>
                  <a:lnTo>
                    <a:pt x="25327" y="356870"/>
                  </a:lnTo>
                  <a:lnTo>
                    <a:pt x="27102" y="356870"/>
                  </a:lnTo>
                  <a:lnTo>
                    <a:pt x="26139" y="358140"/>
                  </a:lnTo>
                  <a:close/>
                </a:path>
                <a:path w="1005840" h="1456689">
                  <a:moveTo>
                    <a:pt x="50066" y="359410"/>
                  </a:moveTo>
                  <a:lnTo>
                    <a:pt x="27452" y="359410"/>
                  </a:lnTo>
                  <a:lnTo>
                    <a:pt x="27114" y="358140"/>
                  </a:lnTo>
                  <a:lnTo>
                    <a:pt x="27102" y="356870"/>
                  </a:lnTo>
                  <a:lnTo>
                    <a:pt x="48566" y="356870"/>
                  </a:lnTo>
                  <a:lnTo>
                    <a:pt x="49504" y="358140"/>
                  </a:lnTo>
                  <a:lnTo>
                    <a:pt x="50066" y="359410"/>
                  </a:lnTo>
                  <a:close/>
                </a:path>
                <a:path w="1005840" h="1456689">
                  <a:moveTo>
                    <a:pt x="71830" y="360680"/>
                  </a:moveTo>
                  <a:lnTo>
                    <a:pt x="69405" y="360680"/>
                  </a:lnTo>
                  <a:lnTo>
                    <a:pt x="67880" y="359410"/>
                  </a:lnTo>
                  <a:lnTo>
                    <a:pt x="50066" y="359410"/>
                  </a:lnTo>
                  <a:lnTo>
                    <a:pt x="50604" y="358140"/>
                  </a:lnTo>
                  <a:lnTo>
                    <a:pt x="53379" y="358140"/>
                  </a:lnTo>
                  <a:lnTo>
                    <a:pt x="53829" y="356870"/>
                  </a:lnTo>
                  <a:lnTo>
                    <a:pt x="72930" y="356870"/>
                  </a:lnTo>
                  <a:lnTo>
                    <a:pt x="71830" y="360680"/>
                  </a:lnTo>
                  <a:close/>
                </a:path>
                <a:path w="1005840" h="1456689">
                  <a:moveTo>
                    <a:pt x="12876" y="359410"/>
                  </a:moveTo>
                  <a:lnTo>
                    <a:pt x="10700" y="359410"/>
                  </a:lnTo>
                  <a:lnTo>
                    <a:pt x="11300" y="358140"/>
                  </a:lnTo>
                  <a:lnTo>
                    <a:pt x="12876" y="359410"/>
                  </a:lnTo>
                  <a:close/>
                </a:path>
                <a:path w="1005840" h="1456689">
                  <a:moveTo>
                    <a:pt x="118209" y="361950"/>
                  </a:moveTo>
                  <a:lnTo>
                    <a:pt x="118080" y="360591"/>
                  </a:lnTo>
                  <a:lnTo>
                    <a:pt x="119922" y="358140"/>
                  </a:lnTo>
                  <a:lnTo>
                    <a:pt x="121833" y="360591"/>
                  </a:lnTo>
                  <a:lnTo>
                    <a:pt x="118209" y="361950"/>
                  </a:lnTo>
                  <a:close/>
                </a:path>
                <a:path w="1005840" h="1456689">
                  <a:moveTo>
                    <a:pt x="121870" y="360639"/>
                  </a:moveTo>
                  <a:lnTo>
                    <a:pt x="119922" y="358140"/>
                  </a:lnTo>
                  <a:lnTo>
                    <a:pt x="124451" y="358140"/>
                  </a:lnTo>
                  <a:lnTo>
                    <a:pt x="123722" y="359410"/>
                  </a:lnTo>
                  <a:lnTo>
                    <a:pt x="121870" y="360639"/>
                  </a:lnTo>
                  <a:close/>
                </a:path>
                <a:path w="1005840" h="1456689">
                  <a:moveTo>
                    <a:pt x="130475" y="360680"/>
                  </a:moveTo>
                  <a:lnTo>
                    <a:pt x="125347" y="360680"/>
                  </a:lnTo>
                  <a:lnTo>
                    <a:pt x="129035" y="358140"/>
                  </a:lnTo>
                  <a:lnTo>
                    <a:pt x="130475" y="360680"/>
                  </a:lnTo>
                  <a:close/>
                </a:path>
                <a:path w="1005840" h="1456689">
                  <a:moveTo>
                    <a:pt x="791389" y="359410"/>
                  </a:moveTo>
                  <a:lnTo>
                    <a:pt x="791201" y="359410"/>
                  </a:lnTo>
                  <a:lnTo>
                    <a:pt x="790964" y="358140"/>
                  </a:lnTo>
                  <a:lnTo>
                    <a:pt x="791389" y="359410"/>
                  </a:lnTo>
                  <a:close/>
                </a:path>
                <a:path w="1005840" h="1456689">
                  <a:moveTo>
                    <a:pt x="67217" y="360680"/>
                  </a:moveTo>
                  <a:lnTo>
                    <a:pt x="25214" y="360680"/>
                  </a:lnTo>
                  <a:lnTo>
                    <a:pt x="26202" y="359410"/>
                  </a:lnTo>
                  <a:lnTo>
                    <a:pt x="67642" y="359410"/>
                  </a:lnTo>
                  <a:lnTo>
                    <a:pt x="67217" y="360680"/>
                  </a:lnTo>
                  <a:close/>
                </a:path>
                <a:path w="1005840" h="1456689">
                  <a:moveTo>
                    <a:pt x="74523" y="366708"/>
                  </a:moveTo>
                  <a:lnTo>
                    <a:pt x="73605" y="364490"/>
                  </a:lnTo>
                  <a:lnTo>
                    <a:pt x="72450" y="364490"/>
                  </a:lnTo>
                  <a:lnTo>
                    <a:pt x="72368" y="360680"/>
                  </a:lnTo>
                  <a:lnTo>
                    <a:pt x="75931" y="360680"/>
                  </a:lnTo>
                  <a:lnTo>
                    <a:pt x="79881" y="359410"/>
                  </a:lnTo>
                  <a:lnTo>
                    <a:pt x="80481" y="365760"/>
                  </a:lnTo>
                  <a:lnTo>
                    <a:pt x="74523" y="366708"/>
                  </a:lnTo>
                  <a:close/>
                </a:path>
                <a:path w="1005840" h="1456689">
                  <a:moveTo>
                    <a:pt x="105683" y="361950"/>
                  </a:moveTo>
                  <a:lnTo>
                    <a:pt x="106020" y="361000"/>
                  </a:lnTo>
                  <a:lnTo>
                    <a:pt x="107483" y="359410"/>
                  </a:lnTo>
                  <a:lnTo>
                    <a:pt x="105683" y="361950"/>
                  </a:lnTo>
                  <a:close/>
                </a:path>
                <a:path w="1005840" h="1456689">
                  <a:moveTo>
                    <a:pt x="117059" y="361950"/>
                  </a:moveTo>
                  <a:lnTo>
                    <a:pt x="110658" y="361950"/>
                  </a:lnTo>
                  <a:lnTo>
                    <a:pt x="111084" y="360680"/>
                  </a:lnTo>
                  <a:lnTo>
                    <a:pt x="111359" y="360680"/>
                  </a:lnTo>
                  <a:lnTo>
                    <a:pt x="113584" y="359410"/>
                  </a:lnTo>
                  <a:lnTo>
                    <a:pt x="116596" y="360680"/>
                  </a:lnTo>
                  <a:lnTo>
                    <a:pt x="117059" y="361950"/>
                  </a:lnTo>
                  <a:close/>
                </a:path>
                <a:path w="1005840" h="1456689">
                  <a:moveTo>
                    <a:pt x="125462" y="359779"/>
                  </a:moveTo>
                  <a:lnTo>
                    <a:pt x="125510" y="359410"/>
                  </a:lnTo>
                  <a:lnTo>
                    <a:pt x="125885" y="359410"/>
                  </a:lnTo>
                  <a:lnTo>
                    <a:pt x="125462" y="359779"/>
                  </a:lnTo>
                  <a:close/>
                </a:path>
                <a:path w="1005840" h="1456689">
                  <a:moveTo>
                    <a:pt x="141874" y="365760"/>
                  </a:moveTo>
                  <a:lnTo>
                    <a:pt x="138148" y="365760"/>
                  </a:lnTo>
                  <a:lnTo>
                    <a:pt x="136473" y="363220"/>
                  </a:lnTo>
                  <a:lnTo>
                    <a:pt x="138586" y="359410"/>
                  </a:lnTo>
                  <a:lnTo>
                    <a:pt x="142686" y="359410"/>
                  </a:lnTo>
                  <a:lnTo>
                    <a:pt x="142799" y="363220"/>
                  </a:lnTo>
                  <a:lnTo>
                    <a:pt x="142212" y="364900"/>
                  </a:lnTo>
                  <a:lnTo>
                    <a:pt x="141874" y="365760"/>
                  </a:lnTo>
                  <a:close/>
                </a:path>
                <a:path w="1005840" h="1456689">
                  <a:moveTo>
                    <a:pt x="127572" y="367030"/>
                  </a:moveTo>
                  <a:lnTo>
                    <a:pt x="123760" y="365760"/>
                  </a:lnTo>
                  <a:lnTo>
                    <a:pt x="123554" y="364900"/>
                  </a:lnTo>
                  <a:lnTo>
                    <a:pt x="124872" y="364490"/>
                  </a:lnTo>
                  <a:lnTo>
                    <a:pt x="122875" y="361927"/>
                  </a:lnTo>
                  <a:lnTo>
                    <a:pt x="124536" y="360591"/>
                  </a:lnTo>
                  <a:lnTo>
                    <a:pt x="125462" y="359779"/>
                  </a:lnTo>
                  <a:lnTo>
                    <a:pt x="125347" y="360680"/>
                  </a:lnTo>
                  <a:lnTo>
                    <a:pt x="130475" y="360680"/>
                  </a:lnTo>
                  <a:lnTo>
                    <a:pt x="132635" y="364490"/>
                  </a:lnTo>
                  <a:lnTo>
                    <a:pt x="129198" y="365760"/>
                  </a:lnTo>
                  <a:lnTo>
                    <a:pt x="127572" y="367030"/>
                  </a:lnTo>
                  <a:close/>
                </a:path>
                <a:path w="1005840" h="1456689">
                  <a:moveTo>
                    <a:pt x="118209" y="361950"/>
                  </a:moveTo>
                  <a:lnTo>
                    <a:pt x="117059" y="361950"/>
                  </a:lnTo>
                  <a:lnTo>
                    <a:pt x="118080" y="360591"/>
                  </a:lnTo>
                  <a:lnTo>
                    <a:pt x="118209" y="361950"/>
                  </a:lnTo>
                  <a:close/>
                </a:path>
                <a:path w="1005840" h="1456689">
                  <a:moveTo>
                    <a:pt x="108258" y="369570"/>
                  </a:moveTo>
                  <a:lnTo>
                    <a:pt x="105158" y="364490"/>
                  </a:lnTo>
                  <a:lnTo>
                    <a:pt x="108821" y="361950"/>
                  </a:lnTo>
                  <a:lnTo>
                    <a:pt x="118209" y="361950"/>
                  </a:lnTo>
                  <a:lnTo>
                    <a:pt x="121809" y="360680"/>
                  </a:lnTo>
                  <a:lnTo>
                    <a:pt x="122875" y="361927"/>
                  </a:lnTo>
                  <a:lnTo>
                    <a:pt x="123455" y="364490"/>
                  </a:lnTo>
                  <a:lnTo>
                    <a:pt x="116734" y="364490"/>
                  </a:lnTo>
                  <a:lnTo>
                    <a:pt x="117012" y="364759"/>
                  </a:lnTo>
                  <a:lnTo>
                    <a:pt x="117397" y="365760"/>
                  </a:lnTo>
                  <a:lnTo>
                    <a:pt x="119222" y="367030"/>
                  </a:lnTo>
                  <a:lnTo>
                    <a:pt x="111471" y="367030"/>
                  </a:lnTo>
                  <a:lnTo>
                    <a:pt x="108258" y="369570"/>
                  </a:lnTo>
                  <a:close/>
                </a:path>
                <a:path w="1005840" h="1456689">
                  <a:moveTo>
                    <a:pt x="775850" y="361086"/>
                  </a:moveTo>
                  <a:lnTo>
                    <a:pt x="774458" y="360836"/>
                  </a:lnTo>
                  <a:lnTo>
                    <a:pt x="774475" y="360680"/>
                  </a:lnTo>
                  <a:lnTo>
                    <a:pt x="775850" y="361086"/>
                  </a:lnTo>
                  <a:close/>
                </a:path>
                <a:path w="1005840" h="1456689">
                  <a:moveTo>
                    <a:pt x="780663" y="361950"/>
                  </a:moveTo>
                  <a:lnTo>
                    <a:pt x="779037" y="361658"/>
                  </a:lnTo>
                  <a:lnTo>
                    <a:pt x="779913" y="360680"/>
                  </a:lnTo>
                  <a:lnTo>
                    <a:pt x="780916" y="360680"/>
                  </a:lnTo>
                  <a:lnTo>
                    <a:pt x="780663" y="361950"/>
                  </a:lnTo>
                  <a:close/>
                </a:path>
                <a:path w="1005840" h="1456689">
                  <a:moveTo>
                    <a:pt x="778775" y="361950"/>
                  </a:moveTo>
                  <a:lnTo>
                    <a:pt x="775850" y="361086"/>
                  </a:lnTo>
                  <a:lnTo>
                    <a:pt x="779037" y="361658"/>
                  </a:lnTo>
                  <a:lnTo>
                    <a:pt x="778775" y="361950"/>
                  </a:lnTo>
                  <a:close/>
                </a:path>
                <a:path w="1005840" h="1456689">
                  <a:moveTo>
                    <a:pt x="123554" y="364900"/>
                  </a:moveTo>
                  <a:lnTo>
                    <a:pt x="122847" y="361950"/>
                  </a:lnTo>
                  <a:lnTo>
                    <a:pt x="124872" y="364490"/>
                  </a:lnTo>
                  <a:lnTo>
                    <a:pt x="123554" y="364900"/>
                  </a:lnTo>
                  <a:close/>
                </a:path>
                <a:path w="1005840" h="1456689">
                  <a:moveTo>
                    <a:pt x="15501" y="368300"/>
                  </a:moveTo>
                  <a:lnTo>
                    <a:pt x="12563" y="365760"/>
                  </a:lnTo>
                  <a:lnTo>
                    <a:pt x="13263" y="361950"/>
                  </a:lnTo>
                  <a:lnTo>
                    <a:pt x="24652" y="361950"/>
                  </a:lnTo>
                  <a:lnTo>
                    <a:pt x="24902" y="363220"/>
                  </a:lnTo>
                  <a:lnTo>
                    <a:pt x="25052" y="363220"/>
                  </a:lnTo>
                  <a:lnTo>
                    <a:pt x="25102" y="364490"/>
                  </a:lnTo>
                  <a:lnTo>
                    <a:pt x="40990" y="364490"/>
                  </a:lnTo>
                  <a:lnTo>
                    <a:pt x="41865" y="365760"/>
                  </a:lnTo>
                  <a:lnTo>
                    <a:pt x="18126" y="365760"/>
                  </a:lnTo>
                  <a:lnTo>
                    <a:pt x="15501" y="368300"/>
                  </a:lnTo>
                  <a:close/>
                </a:path>
                <a:path w="1005840" h="1456689">
                  <a:moveTo>
                    <a:pt x="37378" y="363220"/>
                  </a:moveTo>
                  <a:lnTo>
                    <a:pt x="24939" y="363220"/>
                  </a:lnTo>
                  <a:lnTo>
                    <a:pt x="24939" y="361950"/>
                  </a:lnTo>
                  <a:lnTo>
                    <a:pt x="37453" y="361950"/>
                  </a:lnTo>
                  <a:lnTo>
                    <a:pt x="37378" y="363220"/>
                  </a:lnTo>
                  <a:close/>
                </a:path>
                <a:path w="1005840" h="1456689">
                  <a:moveTo>
                    <a:pt x="40715" y="363220"/>
                  </a:moveTo>
                  <a:lnTo>
                    <a:pt x="38615" y="363220"/>
                  </a:lnTo>
                  <a:lnTo>
                    <a:pt x="37453" y="361950"/>
                  </a:lnTo>
                  <a:lnTo>
                    <a:pt x="41840" y="361950"/>
                  </a:lnTo>
                  <a:lnTo>
                    <a:pt x="40715" y="363220"/>
                  </a:lnTo>
                  <a:close/>
                </a:path>
                <a:path w="1005840" h="1456689">
                  <a:moveTo>
                    <a:pt x="63255" y="368300"/>
                  </a:moveTo>
                  <a:lnTo>
                    <a:pt x="58079" y="368300"/>
                  </a:lnTo>
                  <a:lnTo>
                    <a:pt x="58279" y="365760"/>
                  </a:lnTo>
                  <a:lnTo>
                    <a:pt x="43766" y="365760"/>
                  </a:lnTo>
                  <a:lnTo>
                    <a:pt x="43461" y="364900"/>
                  </a:lnTo>
                  <a:lnTo>
                    <a:pt x="43351" y="364320"/>
                  </a:lnTo>
                  <a:lnTo>
                    <a:pt x="43578" y="363220"/>
                  </a:lnTo>
                  <a:lnTo>
                    <a:pt x="64705" y="363220"/>
                  </a:lnTo>
                  <a:lnTo>
                    <a:pt x="65255" y="361950"/>
                  </a:lnTo>
                  <a:lnTo>
                    <a:pt x="64717" y="363220"/>
                  </a:lnTo>
                  <a:lnTo>
                    <a:pt x="63955" y="364490"/>
                  </a:lnTo>
                  <a:lnTo>
                    <a:pt x="63367" y="365760"/>
                  </a:lnTo>
                  <a:lnTo>
                    <a:pt x="64320" y="366969"/>
                  </a:lnTo>
                  <a:lnTo>
                    <a:pt x="64260" y="367152"/>
                  </a:lnTo>
                  <a:lnTo>
                    <a:pt x="63255" y="368300"/>
                  </a:lnTo>
                  <a:close/>
                </a:path>
                <a:path w="1005840" h="1456689">
                  <a:moveTo>
                    <a:pt x="71693" y="370840"/>
                  </a:moveTo>
                  <a:lnTo>
                    <a:pt x="73843" y="369570"/>
                  </a:lnTo>
                  <a:lnTo>
                    <a:pt x="65255" y="369570"/>
                  </a:lnTo>
                  <a:lnTo>
                    <a:pt x="64092" y="368300"/>
                  </a:lnTo>
                  <a:lnTo>
                    <a:pt x="64780" y="367030"/>
                  </a:lnTo>
                  <a:lnTo>
                    <a:pt x="65558" y="364320"/>
                  </a:lnTo>
                  <a:lnTo>
                    <a:pt x="65905" y="363220"/>
                  </a:lnTo>
                  <a:lnTo>
                    <a:pt x="66817" y="361950"/>
                  </a:lnTo>
                  <a:lnTo>
                    <a:pt x="69655" y="361950"/>
                  </a:lnTo>
                  <a:lnTo>
                    <a:pt x="71043" y="363220"/>
                  </a:lnTo>
                  <a:lnTo>
                    <a:pt x="70943" y="364490"/>
                  </a:lnTo>
                  <a:lnTo>
                    <a:pt x="72450" y="364490"/>
                  </a:lnTo>
                  <a:lnTo>
                    <a:pt x="72505" y="367030"/>
                  </a:lnTo>
                  <a:lnTo>
                    <a:pt x="74656" y="367030"/>
                  </a:lnTo>
                  <a:lnTo>
                    <a:pt x="75181" y="368300"/>
                  </a:lnTo>
                  <a:lnTo>
                    <a:pt x="74243" y="369570"/>
                  </a:lnTo>
                  <a:lnTo>
                    <a:pt x="71693" y="370840"/>
                  </a:lnTo>
                  <a:close/>
                </a:path>
                <a:path w="1005840" h="1456689">
                  <a:moveTo>
                    <a:pt x="160738" y="368300"/>
                  </a:moveTo>
                  <a:lnTo>
                    <a:pt x="151437" y="368300"/>
                  </a:lnTo>
                  <a:lnTo>
                    <a:pt x="153274" y="361950"/>
                  </a:lnTo>
                  <a:lnTo>
                    <a:pt x="156000" y="364490"/>
                  </a:lnTo>
                  <a:lnTo>
                    <a:pt x="157925" y="365760"/>
                  </a:lnTo>
                  <a:lnTo>
                    <a:pt x="159425" y="365760"/>
                  </a:lnTo>
                  <a:lnTo>
                    <a:pt x="159975" y="367030"/>
                  </a:lnTo>
                  <a:lnTo>
                    <a:pt x="160463" y="367030"/>
                  </a:lnTo>
                  <a:lnTo>
                    <a:pt x="160738" y="368300"/>
                  </a:lnTo>
                  <a:close/>
                </a:path>
                <a:path w="1005840" h="1456689">
                  <a:moveTo>
                    <a:pt x="789877" y="364320"/>
                  </a:moveTo>
                  <a:lnTo>
                    <a:pt x="790064" y="361950"/>
                  </a:lnTo>
                  <a:lnTo>
                    <a:pt x="791828" y="361950"/>
                  </a:lnTo>
                  <a:lnTo>
                    <a:pt x="792514" y="363220"/>
                  </a:lnTo>
                  <a:lnTo>
                    <a:pt x="789877" y="364320"/>
                  </a:lnTo>
                  <a:close/>
                </a:path>
                <a:path w="1005840" h="1456689">
                  <a:moveTo>
                    <a:pt x="36777" y="364490"/>
                  </a:moveTo>
                  <a:lnTo>
                    <a:pt x="25102" y="364490"/>
                  </a:lnTo>
                  <a:lnTo>
                    <a:pt x="25402" y="363220"/>
                  </a:lnTo>
                  <a:lnTo>
                    <a:pt x="37178" y="363220"/>
                  </a:lnTo>
                  <a:lnTo>
                    <a:pt x="36777" y="364490"/>
                  </a:lnTo>
                  <a:close/>
                </a:path>
                <a:path w="1005840" h="1456689">
                  <a:moveTo>
                    <a:pt x="94420" y="365760"/>
                  </a:moveTo>
                  <a:lnTo>
                    <a:pt x="85456" y="365760"/>
                  </a:lnTo>
                  <a:lnTo>
                    <a:pt x="85794" y="364490"/>
                  </a:lnTo>
                  <a:lnTo>
                    <a:pt x="87844" y="363220"/>
                  </a:lnTo>
                  <a:lnTo>
                    <a:pt x="93532" y="363220"/>
                  </a:lnTo>
                  <a:lnTo>
                    <a:pt x="94420" y="365760"/>
                  </a:lnTo>
                  <a:close/>
                </a:path>
                <a:path w="1005840" h="1456689">
                  <a:moveTo>
                    <a:pt x="785601" y="379730"/>
                  </a:moveTo>
                  <a:lnTo>
                    <a:pt x="766462" y="379730"/>
                  </a:lnTo>
                  <a:lnTo>
                    <a:pt x="769750" y="377190"/>
                  </a:lnTo>
                  <a:lnTo>
                    <a:pt x="767224" y="372110"/>
                  </a:lnTo>
                  <a:lnTo>
                    <a:pt x="749173" y="372110"/>
                  </a:lnTo>
                  <a:lnTo>
                    <a:pt x="754061" y="370840"/>
                  </a:lnTo>
                  <a:lnTo>
                    <a:pt x="753286" y="364490"/>
                  </a:lnTo>
                  <a:lnTo>
                    <a:pt x="749835" y="363220"/>
                  </a:lnTo>
                  <a:lnTo>
                    <a:pt x="774196" y="363220"/>
                  </a:lnTo>
                  <a:lnTo>
                    <a:pt x="773637" y="368300"/>
                  </a:lnTo>
                  <a:lnTo>
                    <a:pt x="786634" y="368300"/>
                  </a:lnTo>
                  <a:lnTo>
                    <a:pt x="786976" y="370840"/>
                  </a:lnTo>
                  <a:lnTo>
                    <a:pt x="786463" y="372110"/>
                  </a:lnTo>
                  <a:lnTo>
                    <a:pt x="789364" y="373380"/>
                  </a:lnTo>
                  <a:lnTo>
                    <a:pt x="790064" y="373380"/>
                  </a:lnTo>
                  <a:lnTo>
                    <a:pt x="790076" y="374650"/>
                  </a:lnTo>
                  <a:lnTo>
                    <a:pt x="787451" y="374650"/>
                  </a:lnTo>
                  <a:lnTo>
                    <a:pt x="787701" y="378460"/>
                  </a:lnTo>
                  <a:lnTo>
                    <a:pt x="786501" y="378460"/>
                  </a:lnTo>
                  <a:lnTo>
                    <a:pt x="785601" y="379730"/>
                  </a:lnTo>
                  <a:close/>
                </a:path>
                <a:path w="1005840" h="1456689">
                  <a:moveTo>
                    <a:pt x="789864" y="364490"/>
                  </a:moveTo>
                  <a:lnTo>
                    <a:pt x="789470" y="364490"/>
                  </a:lnTo>
                  <a:lnTo>
                    <a:pt x="789877" y="364320"/>
                  </a:lnTo>
                  <a:lnTo>
                    <a:pt x="789864" y="364490"/>
                  </a:lnTo>
                  <a:close/>
                </a:path>
                <a:path w="1005840" h="1456689">
                  <a:moveTo>
                    <a:pt x="10350" y="365760"/>
                  </a:moveTo>
                  <a:lnTo>
                    <a:pt x="8763" y="364490"/>
                  </a:lnTo>
                  <a:lnTo>
                    <a:pt x="12763" y="364490"/>
                  </a:lnTo>
                  <a:lnTo>
                    <a:pt x="10350" y="365760"/>
                  </a:lnTo>
                  <a:close/>
                </a:path>
                <a:path w="1005840" h="1456689">
                  <a:moveTo>
                    <a:pt x="43766" y="365760"/>
                  </a:moveTo>
                  <a:lnTo>
                    <a:pt x="41865" y="365760"/>
                  </a:lnTo>
                  <a:lnTo>
                    <a:pt x="42590" y="364490"/>
                  </a:lnTo>
                  <a:lnTo>
                    <a:pt x="43053" y="364490"/>
                  </a:lnTo>
                  <a:lnTo>
                    <a:pt x="43766" y="365760"/>
                  </a:lnTo>
                  <a:close/>
                </a:path>
                <a:path w="1005840" h="1456689">
                  <a:moveTo>
                    <a:pt x="119297" y="366969"/>
                  </a:moveTo>
                  <a:lnTo>
                    <a:pt x="117012" y="364759"/>
                  </a:lnTo>
                  <a:lnTo>
                    <a:pt x="116909" y="364490"/>
                  </a:lnTo>
                  <a:lnTo>
                    <a:pt x="123455" y="364490"/>
                  </a:lnTo>
                  <a:lnTo>
                    <a:pt x="123554" y="364900"/>
                  </a:lnTo>
                  <a:lnTo>
                    <a:pt x="120797" y="365760"/>
                  </a:lnTo>
                  <a:lnTo>
                    <a:pt x="119297" y="366969"/>
                  </a:lnTo>
                  <a:close/>
                </a:path>
                <a:path w="1005840" h="1456689">
                  <a:moveTo>
                    <a:pt x="786426" y="365759"/>
                  </a:moveTo>
                  <a:lnTo>
                    <a:pt x="787314" y="364490"/>
                  </a:lnTo>
                  <a:lnTo>
                    <a:pt x="789470" y="364490"/>
                  </a:lnTo>
                  <a:lnTo>
                    <a:pt x="786426" y="365759"/>
                  </a:lnTo>
                  <a:close/>
                </a:path>
                <a:path w="1005840" h="1456689">
                  <a:moveTo>
                    <a:pt x="797989" y="365760"/>
                  </a:moveTo>
                  <a:lnTo>
                    <a:pt x="797514" y="364490"/>
                  </a:lnTo>
                  <a:lnTo>
                    <a:pt x="797963" y="365615"/>
                  </a:lnTo>
                  <a:lnTo>
                    <a:pt x="797989" y="365760"/>
                  </a:lnTo>
                  <a:close/>
                </a:path>
                <a:path w="1005840" h="1456689">
                  <a:moveTo>
                    <a:pt x="119222" y="367030"/>
                  </a:moveTo>
                  <a:lnTo>
                    <a:pt x="117397" y="365760"/>
                  </a:lnTo>
                  <a:lnTo>
                    <a:pt x="117012" y="364759"/>
                  </a:lnTo>
                  <a:lnTo>
                    <a:pt x="119297" y="366969"/>
                  </a:lnTo>
                  <a:close/>
                </a:path>
                <a:path w="1005840" h="1456689">
                  <a:moveTo>
                    <a:pt x="786426" y="365760"/>
                  </a:moveTo>
                  <a:close/>
                </a:path>
                <a:path w="1005840" h="1456689">
                  <a:moveTo>
                    <a:pt x="22751" y="369570"/>
                  </a:moveTo>
                  <a:lnTo>
                    <a:pt x="18901" y="368300"/>
                  </a:lnTo>
                  <a:lnTo>
                    <a:pt x="18126" y="365760"/>
                  </a:lnTo>
                  <a:lnTo>
                    <a:pt x="57317" y="365760"/>
                  </a:lnTo>
                  <a:lnTo>
                    <a:pt x="57067" y="367030"/>
                  </a:lnTo>
                  <a:lnTo>
                    <a:pt x="23839" y="367030"/>
                  </a:lnTo>
                  <a:lnTo>
                    <a:pt x="22751" y="369570"/>
                  </a:lnTo>
                  <a:close/>
                </a:path>
                <a:path w="1005840" h="1456689">
                  <a:moveTo>
                    <a:pt x="93095" y="368300"/>
                  </a:moveTo>
                  <a:lnTo>
                    <a:pt x="84319" y="368300"/>
                  </a:lnTo>
                  <a:lnTo>
                    <a:pt x="84856" y="365760"/>
                  </a:lnTo>
                  <a:lnTo>
                    <a:pt x="94320" y="365760"/>
                  </a:lnTo>
                  <a:lnTo>
                    <a:pt x="93736" y="366969"/>
                  </a:lnTo>
                  <a:lnTo>
                    <a:pt x="93648" y="367152"/>
                  </a:lnTo>
                  <a:lnTo>
                    <a:pt x="93095" y="368300"/>
                  </a:lnTo>
                  <a:close/>
                </a:path>
                <a:path w="1005840" h="1456689">
                  <a:moveTo>
                    <a:pt x="160463" y="367030"/>
                  </a:moveTo>
                  <a:lnTo>
                    <a:pt x="159975" y="367030"/>
                  </a:lnTo>
                  <a:lnTo>
                    <a:pt x="159612" y="365760"/>
                  </a:lnTo>
                  <a:lnTo>
                    <a:pt x="160463" y="367030"/>
                  </a:lnTo>
                  <a:close/>
                </a:path>
                <a:path w="1005840" h="1456689">
                  <a:moveTo>
                    <a:pt x="74656" y="367030"/>
                  </a:moveTo>
                  <a:lnTo>
                    <a:pt x="72505" y="367030"/>
                  </a:lnTo>
                  <a:lnTo>
                    <a:pt x="74523" y="366708"/>
                  </a:lnTo>
                  <a:lnTo>
                    <a:pt x="74656" y="367030"/>
                  </a:lnTo>
                  <a:close/>
                </a:path>
                <a:path w="1005840" h="1456689">
                  <a:moveTo>
                    <a:pt x="111646" y="372110"/>
                  </a:moveTo>
                  <a:lnTo>
                    <a:pt x="111471" y="367030"/>
                  </a:lnTo>
                  <a:lnTo>
                    <a:pt x="119222" y="367030"/>
                  </a:lnTo>
                  <a:lnTo>
                    <a:pt x="120672" y="368300"/>
                  </a:lnTo>
                  <a:lnTo>
                    <a:pt x="111646" y="372110"/>
                  </a:lnTo>
                  <a:close/>
                </a:path>
                <a:path w="1005840" h="1456689">
                  <a:moveTo>
                    <a:pt x="14026" y="377190"/>
                  </a:moveTo>
                  <a:lnTo>
                    <a:pt x="10350" y="377190"/>
                  </a:lnTo>
                  <a:lnTo>
                    <a:pt x="10075" y="375920"/>
                  </a:lnTo>
                  <a:lnTo>
                    <a:pt x="3700" y="375920"/>
                  </a:lnTo>
                  <a:lnTo>
                    <a:pt x="3387" y="374650"/>
                  </a:lnTo>
                  <a:lnTo>
                    <a:pt x="3637" y="373380"/>
                  </a:lnTo>
                  <a:lnTo>
                    <a:pt x="3225" y="373380"/>
                  </a:lnTo>
                  <a:lnTo>
                    <a:pt x="2862" y="370840"/>
                  </a:lnTo>
                  <a:lnTo>
                    <a:pt x="3150" y="368300"/>
                  </a:lnTo>
                  <a:lnTo>
                    <a:pt x="1500" y="367030"/>
                  </a:lnTo>
                  <a:lnTo>
                    <a:pt x="9288" y="367030"/>
                  </a:lnTo>
                  <a:lnTo>
                    <a:pt x="10113" y="368300"/>
                  </a:lnTo>
                  <a:lnTo>
                    <a:pt x="10850" y="368300"/>
                  </a:lnTo>
                  <a:lnTo>
                    <a:pt x="11675" y="369570"/>
                  </a:lnTo>
                  <a:lnTo>
                    <a:pt x="12513" y="370840"/>
                  </a:lnTo>
                  <a:lnTo>
                    <a:pt x="13063" y="370840"/>
                  </a:lnTo>
                  <a:lnTo>
                    <a:pt x="14808" y="372716"/>
                  </a:lnTo>
                  <a:lnTo>
                    <a:pt x="14737" y="375253"/>
                  </a:lnTo>
                  <a:lnTo>
                    <a:pt x="14026" y="377190"/>
                  </a:lnTo>
                  <a:close/>
                </a:path>
                <a:path w="1005840" h="1456689">
                  <a:moveTo>
                    <a:pt x="27102" y="370840"/>
                  </a:moveTo>
                  <a:lnTo>
                    <a:pt x="24964" y="369570"/>
                  </a:lnTo>
                  <a:lnTo>
                    <a:pt x="24014" y="368300"/>
                  </a:lnTo>
                  <a:lnTo>
                    <a:pt x="23839" y="367030"/>
                  </a:lnTo>
                  <a:lnTo>
                    <a:pt x="45628" y="367030"/>
                  </a:lnTo>
                  <a:lnTo>
                    <a:pt x="45683" y="367651"/>
                  </a:lnTo>
                  <a:lnTo>
                    <a:pt x="45441" y="368300"/>
                  </a:lnTo>
                  <a:lnTo>
                    <a:pt x="55704" y="368300"/>
                  </a:lnTo>
                  <a:lnTo>
                    <a:pt x="54804" y="369570"/>
                  </a:lnTo>
                  <a:lnTo>
                    <a:pt x="28127" y="369570"/>
                  </a:lnTo>
                  <a:lnTo>
                    <a:pt x="27102" y="370840"/>
                  </a:lnTo>
                  <a:close/>
                </a:path>
                <a:path w="1005840" h="1456689">
                  <a:moveTo>
                    <a:pt x="55704" y="368300"/>
                  </a:moveTo>
                  <a:lnTo>
                    <a:pt x="45741" y="368300"/>
                  </a:lnTo>
                  <a:lnTo>
                    <a:pt x="45683" y="367651"/>
                  </a:lnTo>
                  <a:lnTo>
                    <a:pt x="45916" y="367030"/>
                  </a:lnTo>
                  <a:lnTo>
                    <a:pt x="57067" y="367030"/>
                  </a:lnTo>
                  <a:lnTo>
                    <a:pt x="55704" y="368300"/>
                  </a:lnTo>
                  <a:close/>
                </a:path>
                <a:path w="1005840" h="1456689">
                  <a:moveTo>
                    <a:pt x="93648" y="367152"/>
                  </a:moveTo>
                  <a:close/>
                </a:path>
                <a:path w="1005840" h="1456689">
                  <a:moveTo>
                    <a:pt x="90419" y="370840"/>
                  </a:moveTo>
                  <a:lnTo>
                    <a:pt x="85656" y="370840"/>
                  </a:lnTo>
                  <a:lnTo>
                    <a:pt x="84294" y="368300"/>
                  </a:lnTo>
                  <a:lnTo>
                    <a:pt x="93445" y="368300"/>
                  </a:lnTo>
                  <a:lnTo>
                    <a:pt x="93648" y="367152"/>
                  </a:lnTo>
                  <a:lnTo>
                    <a:pt x="93795" y="367030"/>
                  </a:lnTo>
                  <a:lnTo>
                    <a:pt x="93457" y="368300"/>
                  </a:lnTo>
                  <a:lnTo>
                    <a:pt x="92520" y="369570"/>
                  </a:lnTo>
                  <a:lnTo>
                    <a:pt x="90419" y="370840"/>
                  </a:lnTo>
                  <a:close/>
                </a:path>
                <a:path w="1005840" h="1456689">
                  <a:moveTo>
                    <a:pt x="45741" y="368300"/>
                  </a:moveTo>
                  <a:lnTo>
                    <a:pt x="45441" y="368300"/>
                  </a:lnTo>
                  <a:lnTo>
                    <a:pt x="45683" y="367651"/>
                  </a:lnTo>
                  <a:lnTo>
                    <a:pt x="45741" y="368300"/>
                  </a:lnTo>
                  <a:close/>
                </a:path>
                <a:path w="1005840" h="1456689">
                  <a:moveTo>
                    <a:pt x="64692" y="369570"/>
                  </a:moveTo>
                  <a:lnTo>
                    <a:pt x="60017" y="369570"/>
                  </a:lnTo>
                  <a:lnTo>
                    <a:pt x="58167" y="368300"/>
                  </a:lnTo>
                  <a:lnTo>
                    <a:pt x="63992" y="368300"/>
                  </a:lnTo>
                  <a:lnTo>
                    <a:pt x="64692" y="369570"/>
                  </a:lnTo>
                  <a:close/>
                </a:path>
                <a:path w="1005840" h="1456689">
                  <a:moveTo>
                    <a:pt x="159988" y="372110"/>
                  </a:moveTo>
                  <a:lnTo>
                    <a:pt x="157300" y="372110"/>
                  </a:lnTo>
                  <a:lnTo>
                    <a:pt x="155193" y="370663"/>
                  </a:lnTo>
                  <a:lnTo>
                    <a:pt x="152924" y="368300"/>
                  </a:lnTo>
                  <a:lnTo>
                    <a:pt x="160788" y="368300"/>
                  </a:lnTo>
                  <a:lnTo>
                    <a:pt x="160725" y="369570"/>
                  </a:lnTo>
                  <a:lnTo>
                    <a:pt x="161006" y="369570"/>
                  </a:lnTo>
                  <a:lnTo>
                    <a:pt x="161225" y="370840"/>
                  </a:lnTo>
                  <a:lnTo>
                    <a:pt x="159988" y="372110"/>
                  </a:lnTo>
                  <a:close/>
                </a:path>
                <a:path w="1005840" h="1456689">
                  <a:moveTo>
                    <a:pt x="160821" y="368491"/>
                  </a:moveTo>
                  <a:lnTo>
                    <a:pt x="160788" y="368300"/>
                  </a:lnTo>
                  <a:lnTo>
                    <a:pt x="160821" y="368491"/>
                  </a:lnTo>
                  <a:close/>
                </a:path>
                <a:path w="1005840" h="1456689">
                  <a:moveTo>
                    <a:pt x="748273" y="369570"/>
                  </a:moveTo>
                  <a:lnTo>
                    <a:pt x="747823" y="368300"/>
                  </a:lnTo>
                  <a:lnTo>
                    <a:pt x="748273" y="369570"/>
                  </a:lnTo>
                  <a:close/>
                </a:path>
                <a:path w="1005840" h="1456689">
                  <a:moveTo>
                    <a:pt x="161006" y="369570"/>
                  </a:moveTo>
                  <a:lnTo>
                    <a:pt x="160725" y="369570"/>
                  </a:lnTo>
                  <a:lnTo>
                    <a:pt x="160821" y="368491"/>
                  </a:lnTo>
                  <a:lnTo>
                    <a:pt x="161006" y="369570"/>
                  </a:lnTo>
                  <a:close/>
                </a:path>
                <a:path w="1005840" h="1456689">
                  <a:moveTo>
                    <a:pt x="31777" y="370840"/>
                  </a:moveTo>
                  <a:lnTo>
                    <a:pt x="30790" y="369570"/>
                  </a:lnTo>
                  <a:lnTo>
                    <a:pt x="33477" y="369570"/>
                  </a:lnTo>
                  <a:lnTo>
                    <a:pt x="31777" y="370840"/>
                  </a:lnTo>
                  <a:close/>
                </a:path>
                <a:path w="1005840" h="1456689">
                  <a:moveTo>
                    <a:pt x="45566" y="373380"/>
                  </a:moveTo>
                  <a:lnTo>
                    <a:pt x="36440" y="373380"/>
                  </a:lnTo>
                  <a:lnTo>
                    <a:pt x="34865" y="372110"/>
                  </a:lnTo>
                  <a:lnTo>
                    <a:pt x="33952" y="369570"/>
                  </a:lnTo>
                  <a:lnTo>
                    <a:pt x="44303" y="369570"/>
                  </a:lnTo>
                  <a:lnTo>
                    <a:pt x="44166" y="370840"/>
                  </a:lnTo>
                  <a:lnTo>
                    <a:pt x="50279" y="370840"/>
                  </a:lnTo>
                  <a:lnTo>
                    <a:pt x="49804" y="372110"/>
                  </a:lnTo>
                  <a:lnTo>
                    <a:pt x="45328" y="372110"/>
                  </a:lnTo>
                  <a:lnTo>
                    <a:pt x="45512" y="372282"/>
                  </a:lnTo>
                  <a:lnTo>
                    <a:pt x="45566" y="373380"/>
                  </a:lnTo>
                  <a:close/>
                </a:path>
                <a:path w="1005840" h="1456689">
                  <a:moveTo>
                    <a:pt x="53291" y="372110"/>
                  </a:moveTo>
                  <a:lnTo>
                    <a:pt x="51441" y="372110"/>
                  </a:lnTo>
                  <a:lnTo>
                    <a:pt x="50279" y="370840"/>
                  </a:lnTo>
                  <a:lnTo>
                    <a:pt x="44841" y="370840"/>
                  </a:lnTo>
                  <a:lnTo>
                    <a:pt x="44703" y="369570"/>
                  </a:lnTo>
                  <a:lnTo>
                    <a:pt x="55191" y="369570"/>
                  </a:lnTo>
                  <a:lnTo>
                    <a:pt x="53291" y="372110"/>
                  </a:lnTo>
                  <a:close/>
                </a:path>
                <a:path w="1005840" h="1456689">
                  <a:moveTo>
                    <a:pt x="65430" y="370840"/>
                  </a:moveTo>
                  <a:lnTo>
                    <a:pt x="58442" y="370840"/>
                  </a:lnTo>
                  <a:lnTo>
                    <a:pt x="59017" y="369570"/>
                  </a:lnTo>
                  <a:lnTo>
                    <a:pt x="65392" y="369570"/>
                  </a:lnTo>
                  <a:lnTo>
                    <a:pt x="65430" y="370840"/>
                  </a:lnTo>
                  <a:close/>
                </a:path>
                <a:path w="1005840" h="1456689">
                  <a:moveTo>
                    <a:pt x="68855" y="370840"/>
                  </a:moveTo>
                  <a:lnTo>
                    <a:pt x="65617" y="370840"/>
                  </a:lnTo>
                  <a:lnTo>
                    <a:pt x="65955" y="369570"/>
                  </a:lnTo>
                  <a:lnTo>
                    <a:pt x="69805" y="369570"/>
                  </a:lnTo>
                  <a:lnTo>
                    <a:pt x="68855" y="370840"/>
                  </a:lnTo>
                  <a:close/>
                </a:path>
                <a:path w="1005840" h="1456689">
                  <a:moveTo>
                    <a:pt x="71664" y="370786"/>
                  </a:moveTo>
                  <a:lnTo>
                    <a:pt x="71018" y="369570"/>
                  </a:lnTo>
                  <a:lnTo>
                    <a:pt x="73843" y="369570"/>
                  </a:lnTo>
                  <a:lnTo>
                    <a:pt x="71664" y="370786"/>
                  </a:lnTo>
                  <a:close/>
                </a:path>
                <a:path w="1005840" h="1456689">
                  <a:moveTo>
                    <a:pt x="79443" y="374650"/>
                  </a:moveTo>
                  <a:lnTo>
                    <a:pt x="45628" y="374650"/>
                  </a:lnTo>
                  <a:lnTo>
                    <a:pt x="45566" y="373380"/>
                  </a:lnTo>
                  <a:lnTo>
                    <a:pt x="50366" y="373380"/>
                  </a:lnTo>
                  <a:lnTo>
                    <a:pt x="51829" y="372110"/>
                  </a:lnTo>
                  <a:lnTo>
                    <a:pt x="70080" y="372110"/>
                  </a:lnTo>
                  <a:lnTo>
                    <a:pt x="70805" y="370840"/>
                  </a:lnTo>
                  <a:lnTo>
                    <a:pt x="71693" y="370840"/>
                  </a:lnTo>
                  <a:lnTo>
                    <a:pt x="74243" y="369570"/>
                  </a:lnTo>
                  <a:lnTo>
                    <a:pt x="79493" y="369570"/>
                  </a:lnTo>
                  <a:lnTo>
                    <a:pt x="79443" y="374650"/>
                  </a:lnTo>
                  <a:close/>
                </a:path>
                <a:path w="1005840" h="1456689">
                  <a:moveTo>
                    <a:pt x="100879" y="380837"/>
                  </a:moveTo>
                  <a:lnTo>
                    <a:pt x="100321" y="380332"/>
                  </a:lnTo>
                  <a:lnTo>
                    <a:pt x="100081" y="377712"/>
                  </a:lnTo>
                  <a:lnTo>
                    <a:pt x="100007" y="377135"/>
                  </a:lnTo>
                  <a:lnTo>
                    <a:pt x="99127" y="375253"/>
                  </a:lnTo>
                  <a:lnTo>
                    <a:pt x="99051" y="374650"/>
                  </a:lnTo>
                  <a:lnTo>
                    <a:pt x="99483" y="373380"/>
                  </a:lnTo>
                  <a:lnTo>
                    <a:pt x="97941" y="372716"/>
                  </a:lnTo>
                  <a:lnTo>
                    <a:pt x="97657" y="372110"/>
                  </a:lnTo>
                  <a:lnTo>
                    <a:pt x="103570" y="369570"/>
                  </a:lnTo>
                  <a:lnTo>
                    <a:pt x="107323" y="376840"/>
                  </a:lnTo>
                  <a:lnTo>
                    <a:pt x="104327" y="379711"/>
                  </a:lnTo>
                  <a:lnTo>
                    <a:pt x="100879" y="380837"/>
                  </a:lnTo>
                  <a:close/>
                </a:path>
                <a:path w="1005840" h="1456689">
                  <a:moveTo>
                    <a:pt x="151659" y="384473"/>
                  </a:moveTo>
                  <a:lnTo>
                    <a:pt x="149674" y="383540"/>
                  </a:lnTo>
                  <a:lnTo>
                    <a:pt x="149995" y="381318"/>
                  </a:lnTo>
                  <a:lnTo>
                    <a:pt x="150999" y="381000"/>
                  </a:lnTo>
                  <a:lnTo>
                    <a:pt x="150812" y="379730"/>
                  </a:lnTo>
                  <a:lnTo>
                    <a:pt x="151112" y="379730"/>
                  </a:lnTo>
                  <a:lnTo>
                    <a:pt x="151837" y="378460"/>
                  </a:lnTo>
                  <a:lnTo>
                    <a:pt x="152587" y="378460"/>
                  </a:lnTo>
                  <a:lnTo>
                    <a:pt x="150487" y="377135"/>
                  </a:lnTo>
                  <a:lnTo>
                    <a:pt x="150154" y="373912"/>
                  </a:lnTo>
                  <a:lnTo>
                    <a:pt x="153599" y="369570"/>
                  </a:lnTo>
                  <a:lnTo>
                    <a:pt x="155193" y="370663"/>
                  </a:lnTo>
                  <a:lnTo>
                    <a:pt x="155362" y="370840"/>
                  </a:lnTo>
                  <a:lnTo>
                    <a:pt x="156825" y="372110"/>
                  </a:lnTo>
                  <a:lnTo>
                    <a:pt x="157300" y="372110"/>
                  </a:lnTo>
                  <a:lnTo>
                    <a:pt x="159362" y="373380"/>
                  </a:lnTo>
                  <a:lnTo>
                    <a:pt x="158912" y="378460"/>
                  </a:lnTo>
                  <a:lnTo>
                    <a:pt x="156625" y="379730"/>
                  </a:lnTo>
                  <a:lnTo>
                    <a:pt x="158037" y="381000"/>
                  </a:lnTo>
                  <a:lnTo>
                    <a:pt x="157312" y="382270"/>
                  </a:lnTo>
                  <a:lnTo>
                    <a:pt x="151599" y="382270"/>
                  </a:lnTo>
                  <a:lnTo>
                    <a:pt x="151659" y="384473"/>
                  </a:lnTo>
                  <a:close/>
                </a:path>
                <a:path w="1005840" h="1456689">
                  <a:moveTo>
                    <a:pt x="793264" y="370840"/>
                  </a:moveTo>
                  <a:lnTo>
                    <a:pt x="792739" y="369570"/>
                  </a:lnTo>
                  <a:lnTo>
                    <a:pt x="793564" y="369570"/>
                  </a:lnTo>
                  <a:lnTo>
                    <a:pt x="793264" y="370840"/>
                  </a:lnTo>
                  <a:close/>
                </a:path>
                <a:path w="1005840" h="1456689">
                  <a:moveTo>
                    <a:pt x="157300" y="372110"/>
                  </a:moveTo>
                  <a:lnTo>
                    <a:pt x="156825" y="372110"/>
                  </a:lnTo>
                  <a:lnTo>
                    <a:pt x="155310" y="370786"/>
                  </a:lnTo>
                  <a:lnTo>
                    <a:pt x="157300" y="372110"/>
                  </a:lnTo>
                  <a:close/>
                </a:path>
                <a:path w="1005840" h="1456689">
                  <a:moveTo>
                    <a:pt x="71693" y="370840"/>
                  </a:moveTo>
                  <a:close/>
                </a:path>
                <a:path w="1005840" h="1456689">
                  <a:moveTo>
                    <a:pt x="20521" y="376698"/>
                  </a:moveTo>
                  <a:lnTo>
                    <a:pt x="18313" y="375920"/>
                  </a:lnTo>
                  <a:lnTo>
                    <a:pt x="14688" y="375920"/>
                  </a:lnTo>
                  <a:lnTo>
                    <a:pt x="14737" y="375253"/>
                  </a:lnTo>
                  <a:lnTo>
                    <a:pt x="15426" y="373380"/>
                  </a:lnTo>
                  <a:lnTo>
                    <a:pt x="14916" y="372832"/>
                  </a:lnTo>
                  <a:lnTo>
                    <a:pt x="15063" y="370840"/>
                  </a:lnTo>
                  <a:lnTo>
                    <a:pt x="22289" y="370840"/>
                  </a:lnTo>
                  <a:lnTo>
                    <a:pt x="22005" y="375642"/>
                  </a:lnTo>
                  <a:lnTo>
                    <a:pt x="21089" y="375920"/>
                  </a:lnTo>
                  <a:lnTo>
                    <a:pt x="20521" y="376698"/>
                  </a:lnTo>
                  <a:close/>
                </a:path>
                <a:path w="1005840" h="1456689">
                  <a:moveTo>
                    <a:pt x="70080" y="372110"/>
                  </a:moveTo>
                  <a:lnTo>
                    <a:pt x="56029" y="372110"/>
                  </a:lnTo>
                  <a:lnTo>
                    <a:pt x="56704" y="370840"/>
                  </a:lnTo>
                  <a:lnTo>
                    <a:pt x="69730" y="370840"/>
                  </a:lnTo>
                  <a:lnTo>
                    <a:pt x="70080" y="372110"/>
                  </a:lnTo>
                  <a:close/>
                </a:path>
                <a:path w="1005840" h="1456689">
                  <a:moveTo>
                    <a:pt x="83669" y="377190"/>
                  </a:moveTo>
                  <a:lnTo>
                    <a:pt x="80331" y="375920"/>
                  </a:lnTo>
                  <a:lnTo>
                    <a:pt x="80031" y="370840"/>
                  </a:lnTo>
                  <a:lnTo>
                    <a:pt x="86269" y="370840"/>
                  </a:lnTo>
                  <a:lnTo>
                    <a:pt x="88794" y="373380"/>
                  </a:lnTo>
                  <a:lnTo>
                    <a:pt x="87802" y="375920"/>
                  </a:lnTo>
                  <a:lnTo>
                    <a:pt x="83031" y="375920"/>
                  </a:lnTo>
                  <a:lnTo>
                    <a:pt x="83530" y="376698"/>
                  </a:lnTo>
                  <a:lnTo>
                    <a:pt x="83669" y="377190"/>
                  </a:lnTo>
                  <a:close/>
                </a:path>
                <a:path w="1005840" h="1456689">
                  <a:moveTo>
                    <a:pt x="45512" y="372282"/>
                  </a:moveTo>
                  <a:lnTo>
                    <a:pt x="45328" y="372110"/>
                  </a:lnTo>
                  <a:lnTo>
                    <a:pt x="45503" y="372110"/>
                  </a:lnTo>
                  <a:lnTo>
                    <a:pt x="45512" y="372282"/>
                  </a:lnTo>
                  <a:close/>
                </a:path>
                <a:path w="1005840" h="1456689">
                  <a:moveTo>
                    <a:pt x="49329" y="373380"/>
                  </a:moveTo>
                  <a:lnTo>
                    <a:pt x="46678" y="373380"/>
                  </a:lnTo>
                  <a:lnTo>
                    <a:pt x="45512" y="372282"/>
                  </a:lnTo>
                  <a:lnTo>
                    <a:pt x="45503" y="372110"/>
                  </a:lnTo>
                  <a:lnTo>
                    <a:pt x="49804" y="372110"/>
                  </a:lnTo>
                  <a:lnTo>
                    <a:pt x="49329" y="373380"/>
                  </a:lnTo>
                  <a:close/>
                </a:path>
                <a:path w="1005840" h="1456689">
                  <a:moveTo>
                    <a:pt x="97757" y="378460"/>
                  </a:moveTo>
                  <a:lnTo>
                    <a:pt x="92657" y="378460"/>
                  </a:lnTo>
                  <a:lnTo>
                    <a:pt x="91619" y="377190"/>
                  </a:lnTo>
                  <a:lnTo>
                    <a:pt x="92670" y="372110"/>
                  </a:lnTo>
                  <a:lnTo>
                    <a:pt x="96532" y="372110"/>
                  </a:lnTo>
                  <a:lnTo>
                    <a:pt x="97941" y="372716"/>
                  </a:lnTo>
                  <a:lnTo>
                    <a:pt x="98845" y="374650"/>
                  </a:lnTo>
                  <a:lnTo>
                    <a:pt x="98847" y="375253"/>
                  </a:lnTo>
                  <a:lnTo>
                    <a:pt x="97757" y="378460"/>
                  </a:lnTo>
                  <a:close/>
                </a:path>
                <a:path w="1005840" h="1456689">
                  <a:moveTo>
                    <a:pt x="98965" y="374905"/>
                  </a:moveTo>
                  <a:lnTo>
                    <a:pt x="97941" y="372716"/>
                  </a:lnTo>
                  <a:lnTo>
                    <a:pt x="99483" y="373380"/>
                  </a:lnTo>
                  <a:lnTo>
                    <a:pt x="98965" y="374905"/>
                  </a:lnTo>
                  <a:close/>
                </a:path>
                <a:path w="1005840" h="1456689">
                  <a:moveTo>
                    <a:pt x="34202" y="381000"/>
                  </a:moveTo>
                  <a:lnTo>
                    <a:pt x="34402" y="379730"/>
                  </a:lnTo>
                  <a:lnTo>
                    <a:pt x="29627" y="379730"/>
                  </a:lnTo>
                  <a:lnTo>
                    <a:pt x="30627" y="378460"/>
                  </a:lnTo>
                  <a:lnTo>
                    <a:pt x="30389" y="378460"/>
                  </a:lnTo>
                  <a:lnTo>
                    <a:pt x="29839" y="377190"/>
                  </a:lnTo>
                  <a:lnTo>
                    <a:pt x="31277" y="373380"/>
                  </a:lnTo>
                  <a:lnTo>
                    <a:pt x="34415" y="373380"/>
                  </a:lnTo>
                  <a:lnTo>
                    <a:pt x="37240" y="377190"/>
                  </a:lnTo>
                  <a:lnTo>
                    <a:pt x="35715" y="378460"/>
                  </a:lnTo>
                  <a:lnTo>
                    <a:pt x="34202" y="381000"/>
                  </a:lnTo>
                  <a:close/>
                </a:path>
                <a:path w="1005840" h="1456689">
                  <a:moveTo>
                    <a:pt x="42398" y="376566"/>
                  </a:moveTo>
                  <a:lnTo>
                    <a:pt x="42515" y="375920"/>
                  </a:lnTo>
                  <a:lnTo>
                    <a:pt x="40222" y="375920"/>
                  </a:lnTo>
                  <a:lnTo>
                    <a:pt x="38690" y="374650"/>
                  </a:lnTo>
                  <a:lnTo>
                    <a:pt x="38628" y="373380"/>
                  </a:lnTo>
                  <a:lnTo>
                    <a:pt x="45478" y="373380"/>
                  </a:lnTo>
                  <a:lnTo>
                    <a:pt x="45628" y="374650"/>
                  </a:lnTo>
                  <a:lnTo>
                    <a:pt x="44891" y="374650"/>
                  </a:lnTo>
                  <a:lnTo>
                    <a:pt x="43066" y="375920"/>
                  </a:lnTo>
                  <a:lnTo>
                    <a:pt x="40453" y="375920"/>
                  </a:lnTo>
                  <a:lnTo>
                    <a:pt x="40303" y="375987"/>
                  </a:lnTo>
                  <a:lnTo>
                    <a:pt x="42996" y="375987"/>
                  </a:lnTo>
                  <a:lnTo>
                    <a:pt x="42398" y="376566"/>
                  </a:lnTo>
                  <a:close/>
                </a:path>
                <a:path w="1005840" h="1456689">
                  <a:moveTo>
                    <a:pt x="45628" y="374650"/>
                  </a:moveTo>
                  <a:lnTo>
                    <a:pt x="45478" y="373380"/>
                  </a:lnTo>
                  <a:lnTo>
                    <a:pt x="45628" y="374650"/>
                  </a:lnTo>
                  <a:close/>
                </a:path>
                <a:path w="1005840" h="1456689">
                  <a:moveTo>
                    <a:pt x="118084" y="378460"/>
                  </a:moveTo>
                  <a:lnTo>
                    <a:pt x="110621" y="378460"/>
                  </a:lnTo>
                  <a:lnTo>
                    <a:pt x="108708" y="375920"/>
                  </a:lnTo>
                  <a:lnTo>
                    <a:pt x="112621" y="373380"/>
                  </a:lnTo>
                  <a:lnTo>
                    <a:pt x="117347" y="374650"/>
                  </a:lnTo>
                  <a:lnTo>
                    <a:pt x="118084" y="378460"/>
                  </a:lnTo>
                  <a:close/>
                </a:path>
                <a:path w="1005840" h="1456689">
                  <a:moveTo>
                    <a:pt x="146999" y="382270"/>
                  </a:moveTo>
                  <a:lnTo>
                    <a:pt x="145021" y="379711"/>
                  </a:lnTo>
                  <a:lnTo>
                    <a:pt x="141899" y="375920"/>
                  </a:lnTo>
                  <a:lnTo>
                    <a:pt x="150099" y="373380"/>
                  </a:lnTo>
                  <a:lnTo>
                    <a:pt x="150154" y="373912"/>
                  </a:lnTo>
                  <a:lnTo>
                    <a:pt x="148562" y="375920"/>
                  </a:lnTo>
                  <a:lnTo>
                    <a:pt x="150487" y="377135"/>
                  </a:lnTo>
                  <a:lnTo>
                    <a:pt x="150624" y="378460"/>
                  </a:lnTo>
                  <a:lnTo>
                    <a:pt x="150812" y="379730"/>
                  </a:lnTo>
                  <a:lnTo>
                    <a:pt x="150224" y="379730"/>
                  </a:lnTo>
                  <a:lnTo>
                    <a:pt x="149995" y="381318"/>
                  </a:lnTo>
                  <a:lnTo>
                    <a:pt x="146999" y="382270"/>
                  </a:lnTo>
                  <a:close/>
                </a:path>
                <a:path w="1005840" h="1456689">
                  <a:moveTo>
                    <a:pt x="801302" y="379730"/>
                  </a:moveTo>
                  <a:lnTo>
                    <a:pt x="799840" y="379730"/>
                  </a:lnTo>
                  <a:lnTo>
                    <a:pt x="801590" y="377190"/>
                  </a:lnTo>
                  <a:lnTo>
                    <a:pt x="799827" y="373380"/>
                  </a:lnTo>
                  <a:lnTo>
                    <a:pt x="802790" y="373380"/>
                  </a:lnTo>
                  <a:lnTo>
                    <a:pt x="802790" y="378460"/>
                  </a:lnTo>
                  <a:lnTo>
                    <a:pt x="801940" y="378460"/>
                  </a:lnTo>
                  <a:lnTo>
                    <a:pt x="801302" y="379730"/>
                  </a:lnTo>
                  <a:close/>
                </a:path>
                <a:path w="1005840" h="1456689">
                  <a:moveTo>
                    <a:pt x="150487" y="377135"/>
                  </a:moveTo>
                  <a:lnTo>
                    <a:pt x="148562" y="375920"/>
                  </a:lnTo>
                  <a:lnTo>
                    <a:pt x="150154" y="373912"/>
                  </a:lnTo>
                  <a:lnTo>
                    <a:pt x="150487" y="377135"/>
                  </a:lnTo>
                  <a:close/>
                </a:path>
                <a:path w="1005840" h="1456689">
                  <a:moveTo>
                    <a:pt x="25977" y="377190"/>
                  </a:moveTo>
                  <a:lnTo>
                    <a:pt x="21914" y="377190"/>
                  </a:lnTo>
                  <a:lnTo>
                    <a:pt x="22005" y="375642"/>
                  </a:lnTo>
                  <a:lnTo>
                    <a:pt x="25289" y="374650"/>
                  </a:lnTo>
                  <a:lnTo>
                    <a:pt x="25977" y="377190"/>
                  </a:lnTo>
                  <a:close/>
                </a:path>
                <a:path w="1005840" h="1456689">
                  <a:moveTo>
                    <a:pt x="69405" y="375920"/>
                  </a:moveTo>
                  <a:lnTo>
                    <a:pt x="44241" y="375920"/>
                  </a:lnTo>
                  <a:lnTo>
                    <a:pt x="44891" y="374650"/>
                  </a:lnTo>
                  <a:lnTo>
                    <a:pt x="69855" y="374650"/>
                  </a:lnTo>
                  <a:lnTo>
                    <a:pt x="69405" y="375920"/>
                  </a:lnTo>
                  <a:close/>
                </a:path>
                <a:path w="1005840" h="1456689">
                  <a:moveTo>
                    <a:pt x="71355" y="389890"/>
                  </a:moveTo>
                  <a:lnTo>
                    <a:pt x="68443" y="388620"/>
                  </a:lnTo>
                  <a:lnTo>
                    <a:pt x="64617" y="388620"/>
                  </a:lnTo>
                  <a:lnTo>
                    <a:pt x="61029" y="386080"/>
                  </a:lnTo>
                  <a:lnTo>
                    <a:pt x="63767" y="383540"/>
                  </a:lnTo>
                  <a:lnTo>
                    <a:pt x="65067" y="379730"/>
                  </a:lnTo>
                  <a:lnTo>
                    <a:pt x="64042" y="378460"/>
                  </a:lnTo>
                  <a:lnTo>
                    <a:pt x="67117" y="375920"/>
                  </a:lnTo>
                  <a:lnTo>
                    <a:pt x="71143" y="375920"/>
                  </a:lnTo>
                  <a:lnTo>
                    <a:pt x="70180" y="374650"/>
                  </a:lnTo>
                  <a:lnTo>
                    <a:pt x="74381" y="374650"/>
                  </a:lnTo>
                  <a:lnTo>
                    <a:pt x="74114" y="374950"/>
                  </a:lnTo>
                  <a:lnTo>
                    <a:pt x="72368" y="375920"/>
                  </a:lnTo>
                  <a:lnTo>
                    <a:pt x="72174" y="377712"/>
                  </a:lnTo>
                  <a:lnTo>
                    <a:pt x="71505" y="379730"/>
                  </a:lnTo>
                  <a:lnTo>
                    <a:pt x="69543" y="381000"/>
                  </a:lnTo>
                  <a:lnTo>
                    <a:pt x="70705" y="381000"/>
                  </a:lnTo>
                  <a:lnTo>
                    <a:pt x="71843" y="382270"/>
                  </a:lnTo>
                  <a:lnTo>
                    <a:pt x="72318" y="383540"/>
                  </a:lnTo>
                  <a:lnTo>
                    <a:pt x="78493" y="383540"/>
                  </a:lnTo>
                  <a:lnTo>
                    <a:pt x="78168" y="384810"/>
                  </a:lnTo>
                  <a:lnTo>
                    <a:pt x="72518" y="384810"/>
                  </a:lnTo>
                  <a:lnTo>
                    <a:pt x="71830" y="386080"/>
                  </a:lnTo>
                  <a:lnTo>
                    <a:pt x="71355" y="389890"/>
                  </a:lnTo>
                  <a:close/>
                </a:path>
                <a:path w="1005840" h="1456689">
                  <a:moveTo>
                    <a:pt x="78493" y="383540"/>
                  </a:moveTo>
                  <a:lnTo>
                    <a:pt x="72318" y="383540"/>
                  </a:lnTo>
                  <a:lnTo>
                    <a:pt x="72430" y="382270"/>
                  </a:lnTo>
                  <a:lnTo>
                    <a:pt x="73093" y="381000"/>
                  </a:lnTo>
                  <a:lnTo>
                    <a:pt x="74193" y="379730"/>
                  </a:lnTo>
                  <a:lnTo>
                    <a:pt x="72093" y="378460"/>
                  </a:lnTo>
                  <a:lnTo>
                    <a:pt x="72174" y="377712"/>
                  </a:lnTo>
                  <a:lnTo>
                    <a:pt x="72768" y="375920"/>
                  </a:lnTo>
                  <a:lnTo>
                    <a:pt x="73255" y="375920"/>
                  </a:lnTo>
                  <a:lnTo>
                    <a:pt x="74114" y="374950"/>
                  </a:lnTo>
                  <a:lnTo>
                    <a:pt x="74656" y="374650"/>
                  </a:lnTo>
                  <a:lnTo>
                    <a:pt x="76518" y="374650"/>
                  </a:lnTo>
                  <a:lnTo>
                    <a:pt x="79043" y="375920"/>
                  </a:lnTo>
                  <a:lnTo>
                    <a:pt x="79656" y="379730"/>
                  </a:lnTo>
                  <a:lnTo>
                    <a:pt x="77056" y="379730"/>
                  </a:lnTo>
                  <a:lnTo>
                    <a:pt x="77818" y="381000"/>
                  </a:lnTo>
                  <a:lnTo>
                    <a:pt x="78306" y="381000"/>
                  </a:lnTo>
                  <a:lnTo>
                    <a:pt x="78493" y="383540"/>
                  </a:lnTo>
                  <a:close/>
                </a:path>
                <a:path w="1005840" h="1456689">
                  <a:moveTo>
                    <a:pt x="72174" y="377712"/>
                  </a:moveTo>
                  <a:lnTo>
                    <a:pt x="72368" y="375920"/>
                  </a:lnTo>
                  <a:lnTo>
                    <a:pt x="74114" y="374950"/>
                  </a:lnTo>
                  <a:lnTo>
                    <a:pt x="73255" y="375920"/>
                  </a:lnTo>
                  <a:lnTo>
                    <a:pt x="72768" y="375920"/>
                  </a:lnTo>
                  <a:lnTo>
                    <a:pt x="72174" y="377712"/>
                  </a:lnTo>
                  <a:close/>
                </a:path>
                <a:path w="1005840" h="1456689">
                  <a:moveTo>
                    <a:pt x="6338" y="378460"/>
                  </a:moveTo>
                  <a:lnTo>
                    <a:pt x="4012" y="375920"/>
                  </a:lnTo>
                  <a:lnTo>
                    <a:pt x="10075" y="375920"/>
                  </a:lnTo>
                  <a:lnTo>
                    <a:pt x="7313" y="377190"/>
                  </a:lnTo>
                  <a:lnTo>
                    <a:pt x="6338" y="378460"/>
                  </a:lnTo>
                  <a:close/>
                </a:path>
                <a:path w="1005840" h="1456689">
                  <a:moveTo>
                    <a:pt x="40706" y="376321"/>
                  </a:moveTo>
                  <a:lnTo>
                    <a:pt x="40303" y="375987"/>
                  </a:lnTo>
                  <a:lnTo>
                    <a:pt x="40453" y="375920"/>
                  </a:lnTo>
                  <a:lnTo>
                    <a:pt x="40706" y="376321"/>
                  </a:lnTo>
                  <a:close/>
                </a:path>
                <a:path w="1005840" h="1456689">
                  <a:moveTo>
                    <a:pt x="41753" y="377190"/>
                  </a:moveTo>
                  <a:lnTo>
                    <a:pt x="40706" y="376321"/>
                  </a:lnTo>
                  <a:lnTo>
                    <a:pt x="40453" y="375920"/>
                  </a:lnTo>
                  <a:lnTo>
                    <a:pt x="42515" y="375920"/>
                  </a:lnTo>
                  <a:lnTo>
                    <a:pt x="42398" y="376566"/>
                  </a:lnTo>
                  <a:lnTo>
                    <a:pt x="41753" y="377190"/>
                  </a:lnTo>
                  <a:close/>
                </a:path>
                <a:path w="1005840" h="1456689">
                  <a:moveTo>
                    <a:pt x="54729" y="379730"/>
                  </a:moveTo>
                  <a:lnTo>
                    <a:pt x="51041" y="378460"/>
                  </a:lnTo>
                  <a:lnTo>
                    <a:pt x="42053" y="378460"/>
                  </a:lnTo>
                  <a:lnTo>
                    <a:pt x="42398" y="376566"/>
                  </a:lnTo>
                  <a:lnTo>
                    <a:pt x="43066" y="375920"/>
                  </a:lnTo>
                  <a:lnTo>
                    <a:pt x="65605" y="375920"/>
                  </a:lnTo>
                  <a:lnTo>
                    <a:pt x="65517" y="377190"/>
                  </a:lnTo>
                  <a:lnTo>
                    <a:pt x="56554" y="377190"/>
                  </a:lnTo>
                  <a:lnTo>
                    <a:pt x="54729" y="379730"/>
                  </a:lnTo>
                  <a:close/>
                </a:path>
                <a:path w="1005840" h="1456689">
                  <a:moveTo>
                    <a:pt x="83573" y="376766"/>
                  </a:moveTo>
                  <a:lnTo>
                    <a:pt x="83031" y="375920"/>
                  </a:lnTo>
                  <a:lnTo>
                    <a:pt x="83381" y="375920"/>
                  </a:lnTo>
                  <a:lnTo>
                    <a:pt x="83573" y="376766"/>
                  </a:lnTo>
                  <a:close/>
                </a:path>
                <a:path w="1005840" h="1456689">
                  <a:moveTo>
                    <a:pt x="87307" y="377190"/>
                  </a:moveTo>
                  <a:lnTo>
                    <a:pt x="83844" y="377190"/>
                  </a:lnTo>
                  <a:lnTo>
                    <a:pt x="83573" y="376766"/>
                  </a:lnTo>
                  <a:lnTo>
                    <a:pt x="83381" y="375920"/>
                  </a:lnTo>
                  <a:lnTo>
                    <a:pt x="87802" y="375920"/>
                  </a:lnTo>
                  <a:lnTo>
                    <a:pt x="87307" y="377190"/>
                  </a:lnTo>
                  <a:close/>
                </a:path>
                <a:path w="1005840" h="1456689">
                  <a:moveTo>
                    <a:pt x="107958" y="386080"/>
                  </a:moveTo>
                  <a:lnTo>
                    <a:pt x="104308" y="379730"/>
                  </a:lnTo>
                  <a:lnTo>
                    <a:pt x="108158" y="378460"/>
                  </a:lnTo>
                  <a:lnTo>
                    <a:pt x="107503" y="377190"/>
                  </a:lnTo>
                  <a:lnTo>
                    <a:pt x="107400" y="376766"/>
                  </a:lnTo>
                  <a:lnTo>
                    <a:pt x="108283" y="375920"/>
                  </a:lnTo>
                  <a:lnTo>
                    <a:pt x="110621" y="378460"/>
                  </a:lnTo>
                  <a:lnTo>
                    <a:pt x="118084" y="378460"/>
                  </a:lnTo>
                  <a:lnTo>
                    <a:pt x="116496" y="379730"/>
                  </a:lnTo>
                  <a:lnTo>
                    <a:pt x="110746" y="379730"/>
                  </a:lnTo>
                  <a:lnTo>
                    <a:pt x="112759" y="382270"/>
                  </a:lnTo>
                  <a:lnTo>
                    <a:pt x="107958" y="386080"/>
                  </a:lnTo>
                  <a:close/>
                </a:path>
                <a:path w="1005840" h="1456689">
                  <a:moveTo>
                    <a:pt x="188815" y="384810"/>
                  </a:moveTo>
                  <a:lnTo>
                    <a:pt x="186177" y="384810"/>
                  </a:lnTo>
                  <a:lnTo>
                    <a:pt x="184251" y="383672"/>
                  </a:lnTo>
                  <a:lnTo>
                    <a:pt x="184135" y="380837"/>
                  </a:lnTo>
                  <a:lnTo>
                    <a:pt x="184702" y="379730"/>
                  </a:lnTo>
                  <a:lnTo>
                    <a:pt x="184477" y="379730"/>
                  </a:lnTo>
                  <a:lnTo>
                    <a:pt x="184927" y="377190"/>
                  </a:lnTo>
                  <a:lnTo>
                    <a:pt x="190715" y="375920"/>
                  </a:lnTo>
                  <a:lnTo>
                    <a:pt x="190953" y="382270"/>
                  </a:lnTo>
                  <a:lnTo>
                    <a:pt x="188815" y="384810"/>
                  </a:lnTo>
                  <a:close/>
                </a:path>
                <a:path w="1005840" h="1456689">
                  <a:moveTo>
                    <a:pt x="39170" y="383071"/>
                  </a:moveTo>
                  <a:lnTo>
                    <a:pt x="37959" y="382008"/>
                  </a:lnTo>
                  <a:lnTo>
                    <a:pt x="37478" y="381000"/>
                  </a:lnTo>
                  <a:lnTo>
                    <a:pt x="37206" y="379711"/>
                  </a:lnTo>
                  <a:lnTo>
                    <a:pt x="37628" y="377190"/>
                  </a:lnTo>
                  <a:lnTo>
                    <a:pt x="40303" y="375987"/>
                  </a:lnTo>
                  <a:lnTo>
                    <a:pt x="40706" y="376321"/>
                  </a:lnTo>
                  <a:lnTo>
                    <a:pt x="42053" y="378460"/>
                  </a:lnTo>
                  <a:lnTo>
                    <a:pt x="51041" y="378460"/>
                  </a:lnTo>
                  <a:lnTo>
                    <a:pt x="51016" y="381000"/>
                  </a:lnTo>
                  <a:lnTo>
                    <a:pt x="53266" y="381000"/>
                  </a:lnTo>
                  <a:lnTo>
                    <a:pt x="56242" y="382270"/>
                  </a:lnTo>
                  <a:lnTo>
                    <a:pt x="39990" y="382270"/>
                  </a:lnTo>
                  <a:lnTo>
                    <a:pt x="39170" y="383071"/>
                  </a:lnTo>
                  <a:close/>
                </a:path>
                <a:path w="1005840" h="1456689">
                  <a:moveTo>
                    <a:pt x="26077" y="379730"/>
                  </a:moveTo>
                  <a:lnTo>
                    <a:pt x="16851" y="379730"/>
                  </a:lnTo>
                  <a:lnTo>
                    <a:pt x="17801" y="378460"/>
                  </a:lnTo>
                  <a:lnTo>
                    <a:pt x="20201" y="378460"/>
                  </a:lnTo>
                  <a:lnTo>
                    <a:pt x="20204" y="377135"/>
                  </a:lnTo>
                  <a:lnTo>
                    <a:pt x="20521" y="376698"/>
                  </a:lnTo>
                  <a:lnTo>
                    <a:pt x="21914" y="377190"/>
                  </a:lnTo>
                  <a:lnTo>
                    <a:pt x="25977" y="377190"/>
                  </a:lnTo>
                  <a:lnTo>
                    <a:pt x="26059" y="377712"/>
                  </a:lnTo>
                  <a:lnTo>
                    <a:pt x="26077" y="379730"/>
                  </a:lnTo>
                  <a:close/>
                </a:path>
                <a:path w="1005840" h="1456689">
                  <a:moveTo>
                    <a:pt x="104327" y="379711"/>
                  </a:moveTo>
                  <a:lnTo>
                    <a:pt x="107323" y="376840"/>
                  </a:lnTo>
                  <a:lnTo>
                    <a:pt x="108158" y="378460"/>
                  </a:lnTo>
                  <a:lnTo>
                    <a:pt x="104327" y="379711"/>
                  </a:lnTo>
                  <a:close/>
                </a:path>
                <a:path w="1005840" h="1456689">
                  <a:moveTo>
                    <a:pt x="1935" y="394704"/>
                  </a:moveTo>
                  <a:lnTo>
                    <a:pt x="1550" y="393700"/>
                  </a:lnTo>
                  <a:lnTo>
                    <a:pt x="1033" y="393700"/>
                  </a:lnTo>
                  <a:lnTo>
                    <a:pt x="338" y="391292"/>
                  </a:lnTo>
                  <a:lnTo>
                    <a:pt x="310" y="391112"/>
                  </a:lnTo>
                  <a:lnTo>
                    <a:pt x="837" y="388620"/>
                  </a:lnTo>
                  <a:lnTo>
                    <a:pt x="837" y="377190"/>
                  </a:lnTo>
                  <a:lnTo>
                    <a:pt x="3062" y="378460"/>
                  </a:lnTo>
                  <a:lnTo>
                    <a:pt x="9363" y="378460"/>
                  </a:lnTo>
                  <a:lnTo>
                    <a:pt x="10963" y="379730"/>
                  </a:lnTo>
                  <a:lnTo>
                    <a:pt x="25877" y="379730"/>
                  </a:lnTo>
                  <a:lnTo>
                    <a:pt x="25439" y="381000"/>
                  </a:lnTo>
                  <a:lnTo>
                    <a:pt x="34134" y="381000"/>
                  </a:lnTo>
                  <a:lnTo>
                    <a:pt x="33865" y="382270"/>
                  </a:lnTo>
                  <a:lnTo>
                    <a:pt x="16088" y="382270"/>
                  </a:lnTo>
                  <a:lnTo>
                    <a:pt x="17026" y="383540"/>
                  </a:lnTo>
                  <a:lnTo>
                    <a:pt x="14726" y="383540"/>
                  </a:lnTo>
                  <a:lnTo>
                    <a:pt x="14788" y="384810"/>
                  </a:lnTo>
                  <a:lnTo>
                    <a:pt x="6137" y="384810"/>
                  </a:lnTo>
                  <a:lnTo>
                    <a:pt x="6163" y="386080"/>
                  </a:lnTo>
                  <a:lnTo>
                    <a:pt x="5862" y="386080"/>
                  </a:lnTo>
                  <a:lnTo>
                    <a:pt x="5750" y="387350"/>
                  </a:lnTo>
                  <a:lnTo>
                    <a:pt x="26614" y="387350"/>
                  </a:lnTo>
                  <a:lnTo>
                    <a:pt x="27552" y="389890"/>
                  </a:lnTo>
                  <a:lnTo>
                    <a:pt x="17163" y="389890"/>
                  </a:lnTo>
                  <a:lnTo>
                    <a:pt x="15601" y="391160"/>
                  </a:lnTo>
                  <a:lnTo>
                    <a:pt x="14313" y="391160"/>
                  </a:lnTo>
                  <a:lnTo>
                    <a:pt x="16001" y="392430"/>
                  </a:lnTo>
                  <a:lnTo>
                    <a:pt x="4850" y="392430"/>
                  </a:lnTo>
                  <a:lnTo>
                    <a:pt x="3962" y="393700"/>
                  </a:lnTo>
                  <a:lnTo>
                    <a:pt x="1935" y="394704"/>
                  </a:lnTo>
                  <a:close/>
                </a:path>
                <a:path w="1005840" h="1456689">
                  <a:moveTo>
                    <a:pt x="60967" y="382270"/>
                  </a:moveTo>
                  <a:lnTo>
                    <a:pt x="57117" y="382270"/>
                  </a:lnTo>
                  <a:lnTo>
                    <a:pt x="56300" y="380659"/>
                  </a:lnTo>
                  <a:lnTo>
                    <a:pt x="56017" y="379730"/>
                  </a:lnTo>
                  <a:lnTo>
                    <a:pt x="55954" y="378460"/>
                  </a:lnTo>
                  <a:lnTo>
                    <a:pt x="56679" y="377190"/>
                  </a:lnTo>
                  <a:lnTo>
                    <a:pt x="64680" y="377190"/>
                  </a:lnTo>
                  <a:lnTo>
                    <a:pt x="63242" y="378460"/>
                  </a:lnTo>
                  <a:lnTo>
                    <a:pt x="62617" y="378460"/>
                  </a:lnTo>
                  <a:lnTo>
                    <a:pt x="61504" y="381000"/>
                  </a:lnTo>
                  <a:lnTo>
                    <a:pt x="61167" y="381000"/>
                  </a:lnTo>
                  <a:lnTo>
                    <a:pt x="60967" y="382270"/>
                  </a:lnTo>
                  <a:close/>
                </a:path>
                <a:path w="1005840" h="1456689">
                  <a:moveTo>
                    <a:pt x="16851" y="379730"/>
                  </a:moveTo>
                  <a:lnTo>
                    <a:pt x="10963" y="379730"/>
                  </a:lnTo>
                  <a:lnTo>
                    <a:pt x="13651" y="378460"/>
                  </a:lnTo>
                  <a:lnTo>
                    <a:pt x="15788" y="378460"/>
                  </a:lnTo>
                  <a:lnTo>
                    <a:pt x="16851" y="379730"/>
                  </a:lnTo>
                  <a:close/>
                </a:path>
                <a:path w="1005840" h="1456689">
                  <a:moveTo>
                    <a:pt x="98107" y="386080"/>
                  </a:moveTo>
                  <a:lnTo>
                    <a:pt x="86031" y="386080"/>
                  </a:lnTo>
                  <a:lnTo>
                    <a:pt x="84194" y="383540"/>
                  </a:lnTo>
                  <a:lnTo>
                    <a:pt x="84581" y="382270"/>
                  </a:lnTo>
                  <a:lnTo>
                    <a:pt x="87732" y="378460"/>
                  </a:lnTo>
                  <a:lnTo>
                    <a:pt x="91232" y="379730"/>
                  </a:lnTo>
                  <a:lnTo>
                    <a:pt x="92432" y="382270"/>
                  </a:lnTo>
                  <a:lnTo>
                    <a:pt x="101983" y="382270"/>
                  </a:lnTo>
                  <a:lnTo>
                    <a:pt x="100295" y="384810"/>
                  </a:lnTo>
                  <a:lnTo>
                    <a:pt x="98520" y="384810"/>
                  </a:lnTo>
                  <a:lnTo>
                    <a:pt x="98565" y="385952"/>
                  </a:lnTo>
                  <a:lnTo>
                    <a:pt x="98107" y="386080"/>
                  </a:lnTo>
                  <a:close/>
                </a:path>
                <a:path w="1005840" h="1456689">
                  <a:moveTo>
                    <a:pt x="789764" y="379730"/>
                  </a:moveTo>
                  <a:lnTo>
                    <a:pt x="786501" y="378460"/>
                  </a:lnTo>
                  <a:lnTo>
                    <a:pt x="787701" y="378460"/>
                  </a:lnTo>
                  <a:lnTo>
                    <a:pt x="789764" y="379730"/>
                  </a:lnTo>
                  <a:close/>
                </a:path>
                <a:path w="1005840" h="1456689">
                  <a:moveTo>
                    <a:pt x="793702" y="387350"/>
                  </a:moveTo>
                  <a:lnTo>
                    <a:pt x="789939" y="387350"/>
                  </a:lnTo>
                  <a:lnTo>
                    <a:pt x="793764" y="382270"/>
                  </a:lnTo>
                  <a:lnTo>
                    <a:pt x="790014" y="379730"/>
                  </a:lnTo>
                  <a:lnTo>
                    <a:pt x="791614" y="379730"/>
                  </a:lnTo>
                  <a:lnTo>
                    <a:pt x="793577" y="378460"/>
                  </a:lnTo>
                  <a:lnTo>
                    <a:pt x="795327" y="379730"/>
                  </a:lnTo>
                  <a:lnTo>
                    <a:pt x="796202" y="381000"/>
                  </a:lnTo>
                  <a:lnTo>
                    <a:pt x="793289" y="384810"/>
                  </a:lnTo>
                  <a:lnTo>
                    <a:pt x="796502" y="386080"/>
                  </a:lnTo>
                  <a:lnTo>
                    <a:pt x="795477" y="386080"/>
                  </a:lnTo>
                  <a:lnTo>
                    <a:pt x="793702" y="387350"/>
                  </a:lnTo>
                  <a:close/>
                </a:path>
                <a:path w="1005840" h="1456689">
                  <a:moveTo>
                    <a:pt x="27614" y="381000"/>
                  </a:moveTo>
                  <a:lnTo>
                    <a:pt x="25439" y="381000"/>
                  </a:lnTo>
                  <a:lnTo>
                    <a:pt x="26464" y="379730"/>
                  </a:lnTo>
                  <a:lnTo>
                    <a:pt x="27614" y="381000"/>
                  </a:lnTo>
                  <a:close/>
                </a:path>
                <a:path w="1005840" h="1456689">
                  <a:moveTo>
                    <a:pt x="34134" y="381000"/>
                  </a:moveTo>
                  <a:lnTo>
                    <a:pt x="28539" y="381000"/>
                  </a:lnTo>
                  <a:lnTo>
                    <a:pt x="28702" y="379730"/>
                  </a:lnTo>
                  <a:lnTo>
                    <a:pt x="34402" y="379730"/>
                  </a:lnTo>
                  <a:lnTo>
                    <a:pt x="34134" y="381000"/>
                  </a:lnTo>
                  <a:close/>
                </a:path>
                <a:path w="1005840" h="1456689">
                  <a:moveTo>
                    <a:pt x="38690" y="383540"/>
                  </a:moveTo>
                  <a:lnTo>
                    <a:pt x="33752" y="383540"/>
                  </a:lnTo>
                  <a:lnTo>
                    <a:pt x="35365" y="379730"/>
                  </a:lnTo>
                  <a:lnTo>
                    <a:pt x="37959" y="382008"/>
                  </a:lnTo>
                  <a:lnTo>
                    <a:pt x="38690" y="383540"/>
                  </a:lnTo>
                  <a:close/>
                </a:path>
                <a:path w="1005840" h="1456689">
                  <a:moveTo>
                    <a:pt x="56404" y="381000"/>
                  </a:moveTo>
                  <a:lnTo>
                    <a:pt x="55829" y="379730"/>
                  </a:lnTo>
                  <a:lnTo>
                    <a:pt x="56300" y="380659"/>
                  </a:lnTo>
                  <a:lnTo>
                    <a:pt x="56404" y="381000"/>
                  </a:lnTo>
                  <a:close/>
                </a:path>
                <a:path w="1005840" h="1456689">
                  <a:moveTo>
                    <a:pt x="100383" y="381000"/>
                  </a:moveTo>
                  <a:lnTo>
                    <a:pt x="94507" y="381000"/>
                  </a:lnTo>
                  <a:lnTo>
                    <a:pt x="96245" y="379730"/>
                  </a:lnTo>
                  <a:lnTo>
                    <a:pt x="99658" y="379730"/>
                  </a:lnTo>
                  <a:lnTo>
                    <a:pt x="100321" y="380332"/>
                  </a:lnTo>
                  <a:lnTo>
                    <a:pt x="100383" y="381000"/>
                  </a:lnTo>
                  <a:close/>
                </a:path>
                <a:path w="1005840" h="1456689">
                  <a:moveTo>
                    <a:pt x="116221" y="386080"/>
                  </a:moveTo>
                  <a:lnTo>
                    <a:pt x="112534" y="384810"/>
                  </a:lnTo>
                  <a:lnTo>
                    <a:pt x="112871" y="381000"/>
                  </a:lnTo>
                  <a:lnTo>
                    <a:pt x="112421" y="381000"/>
                  </a:lnTo>
                  <a:lnTo>
                    <a:pt x="111359" y="379730"/>
                  </a:lnTo>
                  <a:lnTo>
                    <a:pt x="118159" y="379730"/>
                  </a:lnTo>
                  <a:lnTo>
                    <a:pt x="118783" y="381880"/>
                  </a:lnTo>
                  <a:lnTo>
                    <a:pt x="118122" y="382270"/>
                  </a:lnTo>
                  <a:lnTo>
                    <a:pt x="117786" y="383672"/>
                  </a:lnTo>
                  <a:lnTo>
                    <a:pt x="116221" y="386080"/>
                  </a:lnTo>
                  <a:close/>
                </a:path>
                <a:path w="1005840" h="1456689">
                  <a:moveTo>
                    <a:pt x="118584" y="398780"/>
                  </a:moveTo>
                  <a:lnTo>
                    <a:pt x="116621" y="393700"/>
                  </a:lnTo>
                  <a:lnTo>
                    <a:pt x="108221" y="393700"/>
                  </a:lnTo>
                  <a:lnTo>
                    <a:pt x="107658" y="392430"/>
                  </a:lnTo>
                  <a:lnTo>
                    <a:pt x="107600" y="391112"/>
                  </a:lnTo>
                  <a:lnTo>
                    <a:pt x="108033" y="389890"/>
                  </a:lnTo>
                  <a:lnTo>
                    <a:pt x="111409" y="389890"/>
                  </a:lnTo>
                  <a:lnTo>
                    <a:pt x="112884" y="388620"/>
                  </a:lnTo>
                  <a:lnTo>
                    <a:pt x="112790" y="387325"/>
                  </a:lnTo>
                  <a:lnTo>
                    <a:pt x="114359" y="386080"/>
                  </a:lnTo>
                  <a:lnTo>
                    <a:pt x="117209" y="386080"/>
                  </a:lnTo>
                  <a:lnTo>
                    <a:pt x="117786" y="383672"/>
                  </a:lnTo>
                  <a:lnTo>
                    <a:pt x="117872" y="383540"/>
                  </a:lnTo>
                  <a:lnTo>
                    <a:pt x="118897" y="382270"/>
                  </a:lnTo>
                  <a:lnTo>
                    <a:pt x="118783" y="381880"/>
                  </a:lnTo>
                  <a:lnTo>
                    <a:pt x="122434" y="379730"/>
                  </a:lnTo>
                  <a:lnTo>
                    <a:pt x="125189" y="383672"/>
                  </a:lnTo>
                  <a:lnTo>
                    <a:pt x="125872" y="384810"/>
                  </a:lnTo>
                  <a:lnTo>
                    <a:pt x="125060" y="386080"/>
                  </a:lnTo>
                  <a:lnTo>
                    <a:pt x="123172" y="387350"/>
                  </a:lnTo>
                  <a:lnTo>
                    <a:pt x="123016" y="388620"/>
                  </a:lnTo>
                  <a:lnTo>
                    <a:pt x="118047" y="388620"/>
                  </a:lnTo>
                  <a:lnTo>
                    <a:pt x="117897" y="389890"/>
                  </a:lnTo>
                  <a:lnTo>
                    <a:pt x="117810" y="390120"/>
                  </a:lnTo>
                  <a:lnTo>
                    <a:pt x="116859" y="391160"/>
                  </a:lnTo>
                  <a:lnTo>
                    <a:pt x="125497" y="391160"/>
                  </a:lnTo>
                  <a:lnTo>
                    <a:pt x="118584" y="398780"/>
                  </a:lnTo>
                  <a:close/>
                </a:path>
                <a:path w="1005840" h="1456689">
                  <a:moveTo>
                    <a:pt x="149995" y="381318"/>
                  </a:moveTo>
                  <a:lnTo>
                    <a:pt x="150224" y="379730"/>
                  </a:lnTo>
                  <a:lnTo>
                    <a:pt x="150812" y="379730"/>
                  </a:lnTo>
                  <a:lnTo>
                    <a:pt x="150999" y="381000"/>
                  </a:lnTo>
                  <a:lnTo>
                    <a:pt x="149995" y="381318"/>
                  </a:lnTo>
                  <a:close/>
                </a:path>
                <a:path w="1005840" h="1456689">
                  <a:moveTo>
                    <a:pt x="100383" y="381000"/>
                  </a:moveTo>
                  <a:lnTo>
                    <a:pt x="100321" y="380332"/>
                  </a:lnTo>
                  <a:lnTo>
                    <a:pt x="100879" y="380837"/>
                  </a:lnTo>
                  <a:lnTo>
                    <a:pt x="100383" y="381000"/>
                  </a:lnTo>
                  <a:close/>
                </a:path>
                <a:path w="1005840" h="1456689">
                  <a:moveTo>
                    <a:pt x="101983" y="382270"/>
                  </a:moveTo>
                  <a:lnTo>
                    <a:pt x="92432" y="382270"/>
                  </a:lnTo>
                  <a:lnTo>
                    <a:pt x="92432" y="381000"/>
                  </a:lnTo>
                  <a:lnTo>
                    <a:pt x="100383" y="381000"/>
                  </a:lnTo>
                  <a:lnTo>
                    <a:pt x="100879" y="380837"/>
                  </a:lnTo>
                  <a:lnTo>
                    <a:pt x="101058" y="381000"/>
                  </a:lnTo>
                  <a:lnTo>
                    <a:pt x="101983" y="382270"/>
                  </a:lnTo>
                  <a:close/>
                </a:path>
                <a:path w="1005840" h="1456689">
                  <a:moveTo>
                    <a:pt x="148599" y="388620"/>
                  </a:moveTo>
                  <a:lnTo>
                    <a:pt x="145299" y="388620"/>
                  </a:lnTo>
                  <a:lnTo>
                    <a:pt x="145186" y="387350"/>
                  </a:lnTo>
                  <a:lnTo>
                    <a:pt x="144611" y="387350"/>
                  </a:lnTo>
                  <a:lnTo>
                    <a:pt x="143911" y="386080"/>
                  </a:lnTo>
                  <a:lnTo>
                    <a:pt x="142474" y="386080"/>
                  </a:lnTo>
                  <a:lnTo>
                    <a:pt x="141849" y="384810"/>
                  </a:lnTo>
                  <a:lnTo>
                    <a:pt x="144111" y="381000"/>
                  </a:lnTo>
                  <a:lnTo>
                    <a:pt x="145724" y="382270"/>
                  </a:lnTo>
                  <a:lnTo>
                    <a:pt x="149858" y="382270"/>
                  </a:lnTo>
                  <a:lnTo>
                    <a:pt x="149674" y="383540"/>
                  </a:lnTo>
                  <a:lnTo>
                    <a:pt x="151659" y="384473"/>
                  </a:lnTo>
                  <a:lnTo>
                    <a:pt x="151737" y="387350"/>
                  </a:lnTo>
                  <a:lnTo>
                    <a:pt x="148599" y="388620"/>
                  </a:lnTo>
                  <a:close/>
                </a:path>
                <a:path w="1005840" h="1456689">
                  <a:moveTo>
                    <a:pt x="751073" y="383540"/>
                  </a:moveTo>
                  <a:lnTo>
                    <a:pt x="749548" y="383540"/>
                  </a:lnTo>
                  <a:lnTo>
                    <a:pt x="747623" y="381000"/>
                  </a:lnTo>
                  <a:lnTo>
                    <a:pt x="784701" y="381000"/>
                  </a:lnTo>
                  <a:lnTo>
                    <a:pt x="783801" y="382270"/>
                  </a:lnTo>
                  <a:lnTo>
                    <a:pt x="752236" y="382270"/>
                  </a:lnTo>
                  <a:lnTo>
                    <a:pt x="751073" y="383540"/>
                  </a:lnTo>
                  <a:close/>
                </a:path>
                <a:path w="1005840" h="1456689">
                  <a:moveTo>
                    <a:pt x="38690" y="383540"/>
                  </a:moveTo>
                  <a:lnTo>
                    <a:pt x="37959" y="382008"/>
                  </a:lnTo>
                  <a:lnTo>
                    <a:pt x="39170" y="383071"/>
                  </a:lnTo>
                  <a:lnTo>
                    <a:pt x="38690" y="383540"/>
                  </a:lnTo>
                  <a:close/>
                </a:path>
                <a:path w="1005840" h="1456689">
                  <a:moveTo>
                    <a:pt x="19876" y="384810"/>
                  </a:moveTo>
                  <a:lnTo>
                    <a:pt x="16638" y="384810"/>
                  </a:lnTo>
                  <a:lnTo>
                    <a:pt x="17351" y="383540"/>
                  </a:lnTo>
                  <a:lnTo>
                    <a:pt x="16088" y="382270"/>
                  </a:lnTo>
                  <a:lnTo>
                    <a:pt x="33927" y="382270"/>
                  </a:lnTo>
                  <a:lnTo>
                    <a:pt x="33752" y="383540"/>
                  </a:lnTo>
                  <a:lnTo>
                    <a:pt x="21326" y="383540"/>
                  </a:lnTo>
                  <a:lnTo>
                    <a:pt x="19876" y="384810"/>
                  </a:lnTo>
                  <a:close/>
                </a:path>
                <a:path w="1005840" h="1456689">
                  <a:moveTo>
                    <a:pt x="45203" y="386080"/>
                  </a:moveTo>
                  <a:lnTo>
                    <a:pt x="42265" y="386080"/>
                  </a:lnTo>
                  <a:lnTo>
                    <a:pt x="41324" y="385463"/>
                  </a:lnTo>
                  <a:lnTo>
                    <a:pt x="40778" y="384810"/>
                  </a:lnTo>
                  <a:lnTo>
                    <a:pt x="40915" y="383540"/>
                  </a:lnTo>
                  <a:lnTo>
                    <a:pt x="39990" y="382270"/>
                  </a:lnTo>
                  <a:lnTo>
                    <a:pt x="56242" y="382270"/>
                  </a:lnTo>
                  <a:lnTo>
                    <a:pt x="55975" y="383540"/>
                  </a:lnTo>
                  <a:lnTo>
                    <a:pt x="46266" y="383540"/>
                  </a:lnTo>
                  <a:lnTo>
                    <a:pt x="46041" y="384810"/>
                  </a:lnTo>
                  <a:lnTo>
                    <a:pt x="45203" y="386080"/>
                  </a:lnTo>
                  <a:close/>
                </a:path>
                <a:path w="1005840" h="1456689">
                  <a:moveTo>
                    <a:pt x="135523" y="392430"/>
                  </a:moveTo>
                  <a:lnTo>
                    <a:pt x="132360" y="391160"/>
                  </a:lnTo>
                  <a:lnTo>
                    <a:pt x="130923" y="389890"/>
                  </a:lnTo>
                  <a:lnTo>
                    <a:pt x="130010" y="389890"/>
                  </a:lnTo>
                  <a:lnTo>
                    <a:pt x="127022" y="387350"/>
                  </a:lnTo>
                  <a:lnTo>
                    <a:pt x="128897" y="382270"/>
                  </a:lnTo>
                  <a:lnTo>
                    <a:pt x="131610" y="383540"/>
                  </a:lnTo>
                  <a:lnTo>
                    <a:pt x="133523" y="384810"/>
                  </a:lnTo>
                  <a:lnTo>
                    <a:pt x="134260" y="384810"/>
                  </a:lnTo>
                  <a:lnTo>
                    <a:pt x="135023" y="386080"/>
                  </a:lnTo>
                  <a:lnTo>
                    <a:pt x="135210" y="386080"/>
                  </a:lnTo>
                  <a:lnTo>
                    <a:pt x="136048" y="387350"/>
                  </a:lnTo>
                  <a:lnTo>
                    <a:pt x="136323" y="387350"/>
                  </a:lnTo>
                  <a:lnTo>
                    <a:pt x="136361" y="388620"/>
                  </a:lnTo>
                  <a:lnTo>
                    <a:pt x="136786" y="389890"/>
                  </a:lnTo>
                  <a:lnTo>
                    <a:pt x="135523" y="392430"/>
                  </a:lnTo>
                  <a:close/>
                </a:path>
                <a:path w="1005840" h="1456689">
                  <a:moveTo>
                    <a:pt x="152374" y="384810"/>
                  </a:moveTo>
                  <a:lnTo>
                    <a:pt x="151659" y="384473"/>
                  </a:lnTo>
                  <a:lnTo>
                    <a:pt x="151599" y="382270"/>
                  </a:lnTo>
                  <a:lnTo>
                    <a:pt x="157312" y="382270"/>
                  </a:lnTo>
                  <a:lnTo>
                    <a:pt x="156587" y="383540"/>
                  </a:lnTo>
                  <a:lnTo>
                    <a:pt x="152374" y="384810"/>
                  </a:lnTo>
                  <a:close/>
                </a:path>
                <a:path w="1005840" h="1456689">
                  <a:moveTo>
                    <a:pt x="786584" y="400050"/>
                  </a:moveTo>
                  <a:lnTo>
                    <a:pt x="783751" y="400050"/>
                  </a:lnTo>
                  <a:lnTo>
                    <a:pt x="783551" y="398780"/>
                  </a:lnTo>
                  <a:lnTo>
                    <a:pt x="781376" y="398780"/>
                  </a:lnTo>
                  <a:lnTo>
                    <a:pt x="780288" y="396240"/>
                  </a:lnTo>
                  <a:lnTo>
                    <a:pt x="781238" y="394970"/>
                  </a:lnTo>
                  <a:lnTo>
                    <a:pt x="779225" y="392430"/>
                  </a:lnTo>
                  <a:lnTo>
                    <a:pt x="777850" y="392430"/>
                  </a:lnTo>
                  <a:lnTo>
                    <a:pt x="774712" y="389890"/>
                  </a:lnTo>
                  <a:lnTo>
                    <a:pt x="751236" y="389890"/>
                  </a:lnTo>
                  <a:lnTo>
                    <a:pt x="750348" y="388620"/>
                  </a:lnTo>
                  <a:lnTo>
                    <a:pt x="758974" y="388620"/>
                  </a:lnTo>
                  <a:lnTo>
                    <a:pt x="760186" y="386080"/>
                  </a:lnTo>
                  <a:lnTo>
                    <a:pt x="757811" y="382270"/>
                  </a:lnTo>
                  <a:lnTo>
                    <a:pt x="783801" y="382270"/>
                  </a:lnTo>
                  <a:lnTo>
                    <a:pt x="789939" y="387350"/>
                  </a:lnTo>
                  <a:lnTo>
                    <a:pt x="793702" y="387350"/>
                  </a:lnTo>
                  <a:lnTo>
                    <a:pt x="794827" y="391160"/>
                  </a:lnTo>
                  <a:lnTo>
                    <a:pt x="802790" y="391160"/>
                  </a:lnTo>
                  <a:lnTo>
                    <a:pt x="802790" y="393700"/>
                  </a:lnTo>
                  <a:lnTo>
                    <a:pt x="787764" y="393700"/>
                  </a:lnTo>
                  <a:lnTo>
                    <a:pt x="784813" y="396240"/>
                  </a:lnTo>
                  <a:lnTo>
                    <a:pt x="785828" y="397517"/>
                  </a:lnTo>
                  <a:lnTo>
                    <a:pt x="786584" y="400050"/>
                  </a:lnTo>
                  <a:close/>
                </a:path>
                <a:path w="1005840" h="1456689">
                  <a:moveTo>
                    <a:pt x="38665" y="386080"/>
                  </a:moveTo>
                  <a:lnTo>
                    <a:pt x="22851" y="386080"/>
                  </a:lnTo>
                  <a:lnTo>
                    <a:pt x="21489" y="384810"/>
                  </a:lnTo>
                  <a:lnTo>
                    <a:pt x="21764" y="383540"/>
                  </a:lnTo>
                  <a:lnTo>
                    <a:pt x="38690" y="383540"/>
                  </a:lnTo>
                  <a:lnTo>
                    <a:pt x="39170" y="383071"/>
                  </a:lnTo>
                  <a:lnTo>
                    <a:pt x="39703" y="383540"/>
                  </a:lnTo>
                  <a:lnTo>
                    <a:pt x="38665" y="386080"/>
                  </a:lnTo>
                  <a:close/>
                </a:path>
                <a:path w="1005840" h="1456689">
                  <a:moveTo>
                    <a:pt x="48653" y="384810"/>
                  </a:moveTo>
                  <a:lnTo>
                    <a:pt x="47353" y="384810"/>
                  </a:lnTo>
                  <a:lnTo>
                    <a:pt x="46266" y="383540"/>
                  </a:lnTo>
                  <a:lnTo>
                    <a:pt x="49691" y="383540"/>
                  </a:lnTo>
                  <a:lnTo>
                    <a:pt x="48653" y="384810"/>
                  </a:lnTo>
                  <a:close/>
                </a:path>
                <a:path w="1005840" h="1456689">
                  <a:moveTo>
                    <a:pt x="52641" y="392430"/>
                  </a:moveTo>
                  <a:lnTo>
                    <a:pt x="48603" y="391160"/>
                  </a:lnTo>
                  <a:lnTo>
                    <a:pt x="47153" y="387350"/>
                  </a:lnTo>
                  <a:lnTo>
                    <a:pt x="47991" y="384810"/>
                  </a:lnTo>
                  <a:lnTo>
                    <a:pt x="49954" y="384810"/>
                  </a:lnTo>
                  <a:lnTo>
                    <a:pt x="49791" y="383540"/>
                  </a:lnTo>
                  <a:lnTo>
                    <a:pt x="55975" y="383540"/>
                  </a:lnTo>
                  <a:lnTo>
                    <a:pt x="55442" y="386080"/>
                  </a:lnTo>
                  <a:lnTo>
                    <a:pt x="54191" y="386080"/>
                  </a:lnTo>
                  <a:lnTo>
                    <a:pt x="53666" y="387350"/>
                  </a:lnTo>
                  <a:lnTo>
                    <a:pt x="54054" y="388620"/>
                  </a:lnTo>
                  <a:lnTo>
                    <a:pt x="52641" y="392430"/>
                  </a:lnTo>
                  <a:close/>
                </a:path>
                <a:path w="1005840" h="1456689">
                  <a:moveTo>
                    <a:pt x="802477" y="386080"/>
                  </a:moveTo>
                  <a:lnTo>
                    <a:pt x="801502" y="386080"/>
                  </a:lnTo>
                  <a:lnTo>
                    <a:pt x="800590" y="385197"/>
                  </a:lnTo>
                  <a:lnTo>
                    <a:pt x="801265" y="383540"/>
                  </a:lnTo>
                  <a:lnTo>
                    <a:pt x="802790" y="383540"/>
                  </a:lnTo>
                  <a:lnTo>
                    <a:pt x="802740" y="384810"/>
                  </a:lnTo>
                  <a:lnTo>
                    <a:pt x="802477" y="386080"/>
                  </a:lnTo>
                  <a:close/>
                </a:path>
                <a:path w="1005840" h="1456689">
                  <a:moveTo>
                    <a:pt x="14038" y="386080"/>
                  </a:moveTo>
                  <a:lnTo>
                    <a:pt x="7138" y="386080"/>
                  </a:lnTo>
                  <a:lnTo>
                    <a:pt x="6137" y="384810"/>
                  </a:lnTo>
                  <a:lnTo>
                    <a:pt x="14788" y="384810"/>
                  </a:lnTo>
                  <a:lnTo>
                    <a:pt x="14614" y="385793"/>
                  </a:lnTo>
                  <a:lnTo>
                    <a:pt x="14038" y="386080"/>
                  </a:lnTo>
                  <a:close/>
                </a:path>
                <a:path w="1005840" h="1456689">
                  <a:moveTo>
                    <a:pt x="14949" y="385626"/>
                  </a:moveTo>
                  <a:lnTo>
                    <a:pt x="16251" y="384810"/>
                  </a:lnTo>
                  <a:lnTo>
                    <a:pt x="16588" y="384810"/>
                  </a:lnTo>
                  <a:lnTo>
                    <a:pt x="14949" y="385626"/>
                  </a:lnTo>
                  <a:close/>
                </a:path>
                <a:path w="1005840" h="1456689">
                  <a:moveTo>
                    <a:pt x="14599" y="385879"/>
                  </a:moveTo>
                  <a:lnTo>
                    <a:pt x="14949" y="385626"/>
                  </a:lnTo>
                  <a:lnTo>
                    <a:pt x="16588" y="384810"/>
                  </a:lnTo>
                  <a:lnTo>
                    <a:pt x="14599" y="385879"/>
                  </a:lnTo>
                  <a:close/>
                </a:path>
                <a:path w="1005840" h="1456689">
                  <a:moveTo>
                    <a:pt x="20426" y="387350"/>
                  </a:moveTo>
                  <a:lnTo>
                    <a:pt x="11200" y="387350"/>
                  </a:lnTo>
                  <a:lnTo>
                    <a:pt x="10225" y="386080"/>
                  </a:lnTo>
                  <a:lnTo>
                    <a:pt x="14563" y="386080"/>
                  </a:lnTo>
                  <a:lnTo>
                    <a:pt x="14669" y="385841"/>
                  </a:lnTo>
                  <a:lnTo>
                    <a:pt x="16588" y="384810"/>
                  </a:lnTo>
                  <a:lnTo>
                    <a:pt x="19726" y="384810"/>
                  </a:lnTo>
                  <a:lnTo>
                    <a:pt x="20926" y="386080"/>
                  </a:lnTo>
                  <a:lnTo>
                    <a:pt x="20426" y="387350"/>
                  </a:lnTo>
                  <a:close/>
                </a:path>
                <a:path w="1005840" h="1456689">
                  <a:moveTo>
                    <a:pt x="41840" y="386080"/>
                  </a:moveTo>
                  <a:lnTo>
                    <a:pt x="38665" y="386080"/>
                  </a:lnTo>
                  <a:lnTo>
                    <a:pt x="40328" y="384810"/>
                  </a:lnTo>
                  <a:lnTo>
                    <a:pt x="41324" y="385463"/>
                  </a:lnTo>
                  <a:lnTo>
                    <a:pt x="41840" y="386080"/>
                  </a:lnTo>
                  <a:close/>
                </a:path>
                <a:path w="1005840" h="1456689">
                  <a:moveTo>
                    <a:pt x="75568" y="386080"/>
                  </a:moveTo>
                  <a:lnTo>
                    <a:pt x="73305" y="386080"/>
                  </a:lnTo>
                  <a:lnTo>
                    <a:pt x="72518" y="384810"/>
                  </a:lnTo>
                  <a:lnTo>
                    <a:pt x="77031" y="384810"/>
                  </a:lnTo>
                  <a:lnTo>
                    <a:pt x="75568" y="386080"/>
                  </a:lnTo>
                  <a:close/>
                </a:path>
                <a:path w="1005840" h="1456689">
                  <a:moveTo>
                    <a:pt x="77843" y="386080"/>
                  </a:moveTo>
                  <a:lnTo>
                    <a:pt x="76793" y="386080"/>
                  </a:lnTo>
                  <a:lnTo>
                    <a:pt x="77031" y="384810"/>
                  </a:lnTo>
                  <a:lnTo>
                    <a:pt x="78168" y="384810"/>
                  </a:lnTo>
                  <a:lnTo>
                    <a:pt x="77843" y="386080"/>
                  </a:lnTo>
                  <a:close/>
                </a:path>
                <a:path w="1005840" h="1456689">
                  <a:moveTo>
                    <a:pt x="93282" y="391160"/>
                  </a:moveTo>
                  <a:lnTo>
                    <a:pt x="88219" y="391160"/>
                  </a:lnTo>
                  <a:lnTo>
                    <a:pt x="88757" y="388620"/>
                  </a:lnTo>
                  <a:lnTo>
                    <a:pt x="87557" y="386080"/>
                  </a:lnTo>
                  <a:lnTo>
                    <a:pt x="98570" y="386080"/>
                  </a:lnTo>
                  <a:lnTo>
                    <a:pt x="98565" y="385952"/>
                  </a:lnTo>
                  <a:lnTo>
                    <a:pt x="102670" y="384810"/>
                  </a:lnTo>
                  <a:lnTo>
                    <a:pt x="103516" y="387350"/>
                  </a:lnTo>
                  <a:lnTo>
                    <a:pt x="93645" y="387350"/>
                  </a:lnTo>
                  <a:lnTo>
                    <a:pt x="94682" y="388620"/>
                  </a:lnTo>
                  <a:lnTo>
                    <a:pt x="93282" y="391160"/>
                  </a:lnTo>
                  <a:close/>
                </a:path>
                <a:path w="1005840" h="1456689">
                  <a:moveTo>
                    <a:pt x="799715" y="387350"/>
                  </a:moveTo>
                  <a:lnTo>
                    <a:pt x="796502" y="386080"/>
                  </a:lnTo>
                  <a:lnTo>
                    <a:pt x="797227" y="386080"/>
                  </a:lnTo>
                  <a:lnTo>
                    <a:pt x="800190" y="384810"/>
                  </a:lnTo>
                  <a:lnTo>
                    <a:pt x="800590" y="385197"/>
                  </a:lnTo>
                  <a:lnTo>
                    <a:pt x="799715" y="387350"/>
                  </a:lnTo>
                  <a:close/>
                </a:path>
                <a:path w="1005840" h="1456689">
                  <a:moveTo>
                    <a:pt x="802790" y="387350"/>
                  </a:moveTo>
                  <a:lnTo>
                    <a:pt x="802777" y="384810"/>
                  </a:lnTo>
                  <a:lnTo>
                    <a:pt x="802790" y="387350"/>
                  </a:lnTo>
                  <a:close/>
                </a:path>
                <a:path w="1005840" h="1456689">
                  <a:moveTo>
                    <a:pt x="37024" y="391160"/>
                  </a:moveTo>
                  <a:lnTo>
                    <a:pt x="28714" y="391160"/>
                  </a:lnTo>
                  <a:lnTo>
                    <a:pt x="27789" y="389890"/>
                  </a:lnTo>
                  <a:lnTo>
                    <a:pt x="27531" y="387325"/>
                  </a:lnTo>
                  <a:lnTo>
                    <a:pt x="28377" y="386080"/>
                  </a:lnTo>
                  <a:lnTo>
                    <a:pt x="41840" y="386080"/>
                  </a:lnTo>
                  <a:lnTo>
                    <a:pt x="41324" y="385463"/>
                  </a:lnTo>
                  <a:lnTo>
                    <a:pt x="42265" y="386080"/>
                  </a:lnTo>
                  <a:lnTo>
                    <a:pt x="42853" y="387350"/>
                  </a:lnTo>
                  <a:lnTo>
                    <a:pt x="37578" y="387350"/>
                  </a:lnTo>
                  <a:lnTo>
                    <a:pt x="36953" y="388620"/>
                  </a:lnTo>
                  <a:lnTo>
                    <a:pt x="35252" y="388620"/>
                  </a:lnTo>
                  <a:lnTo>
                    <a:pt x="37031" y="391112"/>
                  </a:lnTo>
                  <a:close/>
                </a:path>
                <a:path w="1005840" h="1456689">
                  <a:moveTo>
                    <a:pt x="14605" y="385841"/>
                  </a:moveTo>
                  <a:lnTo>
                    <a:pt x="14949" y="385626"/>
                  </a:lnTo>
                  <a:lnTo>
                    <a:pt x="14605" y="385841"/>
                  </a:lnTo>
                  <a:close/>
                </a:path>
                <a:path w="1005840" h="1456689">
                  <a:moveTo>
                    <a:pt x="14226" y="386080"/>
                  </a:moveTo>
                  <a:lnTo>
                    <a:pt x="14038" y="386080"/>
                  </a:lnTo>
                  <a:lnTo>
                    <a:pt x="14614" y="385793"/>
                  </a:lnTo>
                  <a:lnTo>
                    <a:pt x="14226" y="386080"/>
                  </a:lnTo>
                  <a:close/>
                </a:path>
                <a:path w="1005840" h="1456689">
                  <a:moveTo>
                    <a:pt x="14226" y="386080"/>
                  </a:moveTo>
                  <a:lnTo>
                    <a:pt x="14605" y="385841"/>
                  </a:lnTo>
                  <a:lnTo>
                    <a:pt x="14226" y="386080"/>
                  </a:lnTo>
                  <a:close/>
                </a:path>
                <a:path w="1005840" h="1456689">
                  <a:moveTo>
                    <a:pt x="14563" y="386080"/>
                  </a:moveTo>
                  <a:lnTo>
                    <a:pt x="14226" y="386080"/>
                  </a:lnTo>
                  <a:lnTo>
                    <a:pt x="14599" y="385879"/>
                  </a:lnTo>
                  <a:lnTo>
                    <a:pt x="14563" y="386080"/>
                  </a:lnTo>
                  <a:close/>
                </a:path>
                <a:path w="1005840" h="1456689">
                  <a:moveTo>
                    <a:pt x="98570" y="386080"/>
                  </a:moveTo>
                  <a:lnTo>
                    <a:pt x="98107" y="386080"/>
                  </a:lnTo>
                  <a:lnTo>
                    <a:pt x="98565" y="385952"/>
                  </a:lnTo>
                  <a:lnTo>
                    <a:pt x="98570" y="386080"/>
                  </a:lnTo>
                  <a:close/>
                </a:path>
                <a:path w="1005840" h="1456689">
                  <a:moveTo>
                    <a:pt x="11188" y="387350"/>
                  </a:moveTo>
                  <a:lnTo>
                    <a:pt x="8338" y="387350"/>
                  </a:lnTo>
                  <a:lnTo>
                    <a:pt x="9600" y="386080"/>
                  </a:lnTo>
                  <a:lnTo>
                    <a:pt x="11188" y="387350"/>
                  </a:lnTo>
                  <a:close/>
                </a:path>
                <a:path w="1005840" h="1456689">
                  <a:moveTo>
                    <a:pt x="802790" y="388620"/>
                  </a:moveTo>
                  <a:lnTo>
                    <a:pt x="802557" y="387325"/>
                  </a:lnTo>
                  <a:lnTo>
                    <a:pt x="802165" y="386080"/>
                  </a:lnTo>
                  <a:lnTo>
                    <a:pt x="802452" y="386080"/>
                  </a:lnTo>
                  <a:lnTo>
                    <a:pt x="802783" y="387325"/>
                  </a:lnTo>
                  <a:lnTo>
                    <a:pt x="802790" y="388620"/>
                  </a:lnTo>
                  <a:close/>
                </a:path>
                <a:path w="1005840" h="1456689">
                  <a:moveTo>
                    <a:pt x="45203" y="392430"/>
                  </a:moveTo>
                  <a:lnTo>
                    <a:pt x="36840" y="392430"/>
                  </a:lnTo>
                  <a:lnTo>
                    <a:pt x="37578" y="387350"/>
                  </a:lnTo>
                  <a:lnTo>
                    <a:pt x="42853" y="387350"/>
                  </a:lnTo>
                  <a:lnTo>
                    <a:pt x="45203" y="392430"/>
                  </a:lnTo>
                  <a:close/>
                </a:path>
                <a:path w="1005840" h="1456689">
                  <a:moveTo>
                    <a:pt x="63742" y="388620"/>
                  </a:moveTo>
                  <a:lnTo>
                    <a:pt x="59942" y="388620"/>
                  </a:lnTo>
                  <a:lnTo>
                    <a:pt x="62392" y="387350"/>
                  </a:lnTo>
                  <a:lnTo>
                    <a:pt x="63742" y="388620"/>
                  </a:lnTo>
                  <a:close/>
                </a:path>
                <a:path w="1005840" h="1456689">
                  <a:moveTo>
                    <a:pt x="95945" y="388620"/>
                  </a:moveTo>
                  <a:lnTo>
                    <a:pt x="94707" y="388620"/>
                  </a:lnTo>
                  <a:lnTo>
                    <a:pt x="93645" y="387350"/>
                  </a:lnTo>
                  <a:lnTo>
                    <a:pt x="97057" y="387350"/>
                  </a:lnTo>
                  <a:lnTo>
                    <a:pt x="95945" y="388620"/>
                  </a:lnTo>
                  <a:close/>
                </a:path>
                <a:path w="1005840" h="1456689">
                  <a:moveTo>
                    <a:pt x="100520" y="393700"/>
                  </a:moveTo>
                  <a:lnTo>
                    <a:pt x="97695" y="393700"/>
                  </a:lnTo>
                  <a:lnTo>
                    <a:pt x="95607" y="389890"/>
                  </a:lnTo>
                  <a:lnTo>
                    <a:pt x="97057" y="387350"/>
                  </a:lnTo>
                  <a:lnTo>
                    <a:pt x="103516" y="387350"/>
                  </a:lnTo>
                  <a:lnTo>
                    <a:pt x="105208" y="392430"/>
                  </a:lnTo>
                  <a:lnTo>
                    <a:pt x="100520" y="393700"/>
                  </a:lnTo>
                  <a:close/>
                </a:path>
                <a:path w="1005840" h="1456689">
                  <a:moveTo>
                    <a:pt x="744360" y="393700"/>
                  </a:moveTo>
                  <a:lnTo>
                    <a:pt x="746423" y="389890"/>
                  </a:lnTo>
                  <a:lnTo>
                    <a:pt x="738497" y="387350"/>
                  </a:lnTo>
                  <a:lnTo>
                    <a:pt x="745935" y="387350"/>
                  </a:lnTo>
                  <a:lnTo>
                    <a:pt x="746685" y="388620"/>
                  </a:lnTo>
                  <a:lnTo>
                    <a:pt x="747935" y="388620"/>
                  </a:lnTo>
                  <a:lnTo>
                    <a:pt x="748635" y="389890"/>
                  </a:lnTo>
                  <a:lnTo>
                    <a:pt x="768887" y="389890"/>
                  </a:lnTo>
                  <a:lnTo>
                    <a:pt x="766074" y="392430"/>
                  </a:lnTo>
                  <a:lnTo>
                    <a:pt x="746123" y="392430"/>
                  </a:lnTo>
                  <a:lnTo>
                    <a:pt x="744360" y="393700"/>
                  </a:lnTo>
                  <a:close/>
                </a:path>
                <a:path w="1005840" h="1456689">
                  <a:moveTo>
                    <a:pt x="754923" y="388620"/>
                  </a:moveTo>
                  <a:lnTo>
                    <a:pt x="752786" y="388620"/>
                  </a:lnTo>
                  <a:lnTo>
                    <a:pt x="754311" y="387350"/>
                  </a:lnTo>
                  <a:lnTo>
                    <a:pt x="754923" y="388620"/>
                  </a:lnTo>
                  <a:close/>
                </a:path>
                <a:path w="1005840" h="1456689">
                  <a:moveTo>
                    <a:pt x="802790" y="391160"/>
                  </a:moveTo>
                  <a:lnTo>
                    <a:pt x="801890" y="391160"/>
                  </a:lnTo>
                  <a:lnTo>
                    <a:pt x="802544" y="390120"/>
                  </a:lnTo>
                  <a:lnTo>
                    <a:pt x="802615" y="388620"/>
                  </a:lnTo>
                  <a:lnTo>
                    <a:pt x="802540" y="387350"/>
                  </a:lnTo>
                  <a:lnTo>
                    <a:pt x="802702" y="388620"/>
                  </a:lnTo>
                  <a:lnTo>
                    <a:pt x="802790" y="391160"/>
                  </a:lnTo>
                  <a:close/>
                </a:path>
                <a:path w="1005840" h="1456689">
                  <a:moveTo>
                    <a:pt x="65280" y="393700"/>
                  </a:moveTo>
                  <a:lnTo>
                    <a:pt x="59217" y="393700"/>
                  </a:lnTo>
                  <a:lnTo>
                    <a:pt x="58304" y="392430"/>
                  </a:lnTo>
                  <a:lnTo>
                    <a:pt x="58942" y="388620"/>
                  </a:lnTo>
                  <a:lnTo>
                    <a:pt x="68443" y="388620"/>
                  </a:lnTo>
                  <a:lnTo>
                    <a:pt x="70543" y="391160"/>
                  </a:lnTo>
                  <a:lnTo>
                    <a:pt x="67630" y="392430"/>
                  </a:lnTo>
                  <a:lnTo>
                    <a:pt x="65280" y="393700"/>
                  </a:lnTo>
                  <a:close/>
                </a:path>
                <a:path w="1005840" h="1456689">
                  <a:moveTo>
                    <a:pt x="111409" y="389890"/>
                  </a:moveTo>
                  <a:lnTo>
                    <a:pt x="108746" y="389890"/>
                  </a:lnTo>
                  <a:lnTo>
                    <a:pt x="110646" y="388620"/>
                  </a:lnTo>
                  <a:lnTo>
                    <a:pt x="111409" y="389890"/>
                  </a:lnTo>
                  <a:close/>
                </a:path>
                <a:path w="1005840" h="1456689">
                  <a:moveTo>
                    <a:pt x="122859" y="389890"/>
                  </a:moveTo>
                  <a:lnTo>
                    <a:pt x="118247" y="389890"/>
                  </a:lnTo>
                  <a:lnTo>
                    <a:pt x="118047" y="388620"/>
                  </a:lnTo>
                  <a:lnTo>
                    <a:pt x="123016" y="388620"/>
                  </a:lnTo>
                  <a:lnTo>
                    <a:pt x="122859" y="389890"/>
                  </a:lnTo>
                  <a:close/>
                </a:path>
                <a:path w="1005840" h="1456689">
                  <a:moveTo>
                    <a:pt x="751236" y="389890"/>
                  </a:moveTo>
                  <a:lnTo>
                    <a:pt x="748635" y="389890"/>
                  </a:lnTo>
                  <a:lnTo>
                    <a:pt x="748435" y="388620"/>
                  </a:lnTo>
                  <a:lnTo>
                    <a:pt x="749673" y="388620"/>
                  </a:lnTo>
                  <a:lnTo>
                    <a:pt x="751236" y="389890"/>
                  </a:lnTo>
                  <a:close/>
                </a:path>
                <a:path w="1005840" h="1456689">
                  <a:moveTo>
                    <a:pt x="20864" y="394970"/>
                  </a:moveTo>
                  <a:lnTo>
                    <a:pt x="18451" y="392430"/>
                  </a:lnTo>
                  <a:lnTo>
                    <a:pt x="17723" y="391292"/>
                  </a:lnTo>
                  <a:lnTo>
                    <a:pt x="17652" y="391112"/>
                  </a:lnTo>
                  <a:lnTo>
                    <a:pt x="18013" y="389890"/>
                  </a:lnTo>
                  <a:lnTo>
                    <a:pt x="27552" y="389890"/>
                  </a:lnTo>
                  <a:lnTo>
                    <a:pt x="26602" y="391160"/>
                  </a:lnTo>
                  <a:lnTo>
                    <a:pt x="37024" y="391160"/>
                  </a:lnTo>
                  <a:lnTo>
                    <a:pt x="37005" y="391292"/>
                  </a:lnTo>
                  <a:lnTo>
                    <a:pt x="35915" y="393700"/>
                  </a:lnTo>
                  <a:lnTo>
                    <a:pt x="20801" y="393700"/>
                  </a:lnTo>
                  <a:lnTo>
                    <a:pt x="20864" y="394970"/>
                  </a:lnTo>
                  <a:close/>
                </a:path>
                <a:path w="1005840" h="1456689">
                  <a:moveTo>
                    <a:pt x="125497" y="391160"/>
                  </a:moveTo>
                  <a:lnTo>
                    <a:pt x="117422" y="391160"/>
                  </a:lnTo>
                  <a:lnTo>
                    <a:pt x="117810" y="390120"/>
                  </a:lnTo>
                  <a:lnTo>
                    <a:pt x="118022" y="389890"/>
                  </a:lnTo>
                  <a:lnTo>
                    <a:pt x="120909" y="389890"/>
                  </a:lnTo>
                  <a:lnTo>
                    <a:pt x="125497" y="391160"/>
                  </a:lnTo>
                  <a:close/>
                </a:path>
                <a:path w="1005840" h="1456689">
                  <a:moveTo>
                    <a:pt x="769250" y="391160"/>
                  </a:moveTo>
                  <a:lnTo>
                    <a:pt x="768887" y="389890"/>
                  </a:lnTo>
                  <a:lnTo>
                    <a:pt x="770150" y="389890"/>
                  </a:lnTo>
                  <a:lnTo>
                    <a:pt x="769250" y="391160"/>
                  </a:lnTo>
                  <a:close/>
                </a:path>
                <a:path w="1005840" h="1456689">
                  <a:moveTo>
                    <a:pt x="771715" y="391697"/>
                  </a:moveTo>
                  <a:lnTo>
                    <a:pt x="770150" y="389890"/>
                  </a:lnTo>
                  <a:lnTo>
                    <a:pt x="774712" y="389890"/>
                  </a:lnTo>
                  <a:lnTo>
                    <a:pt x="771715" y="391697"/>
                  </a:lnTo>
                  <a:close/>
                </a:path>
                <a:path w="1005840" h="1456689">
                  <a:moveTo>
                    <a:pt x="117422" y="391160"/>
                  </a:moveTo>
                  <a:lnTo>
                    <a:pt x="116859" y="391160"/>
                  </a:lnTo>
                  <a:lnTo>
                    <a:pt x="117810" y="390120"/>
                  </a:lnTo>
                  <a:lnTo>
                    <a:pt x="117422" y="391160"/>
                  </a:lnTo>
                  <a:close/>
                </a:path>
                <a:path w="1005840" h="1456689">
                  <a:moveTo>
                    <a:pt x="90107" y="400050"/>
                  </a:moveTo>
                  <a:lnTo>
                    <a:pt x="83619" y="400050"/>
                  </a:lnTo>
                  <a:lnTo>
                    <a:pt x="83644" y="396240"/>
                  </a:lnTo>
                  <a:lnTo>
                    <a:pt x="87144" y="391160"/>
                  </a:lnTo>
                  <a:lnTo>
                    <a:pt x="92019" y="397510"/>
                  </a:lnTo>
                  <a:lnTo>
                    <a:pt x="90929" y="397517"/>
                  </a:lnTo>
                  <a:lnTo>
                    <a:pt x="90107" y="400050"/>
                  </a:lnTo>
                  <a:close/>
                </a:path>
                <a:path w="1005840" h="1456689">
                  <a:moveTo>
                    <a:pt x="772829" y="395450"/>
                  </a:moveTo>
                  <a:lnTo>
                    <a:pt x="770500" y="392430"/>
                  </a:lnTo>
                  <a:lnTo>
                    <a:pt x="771715" y="391697"/>
                  </a:lnTo>
                  <a:lnTo>
                    <a:pt x="774550" y="394970"/>
                  </a:lnTo>
                  <a:lnTo>
                    <a:pt x="772829" y="395450"/>
                  </a:lnTo>
                  <a:close/>
                </a:path>
                <a:path w="1005840" h="1456689">
                  <a:moveTo>
                    <a:pt x="16676" y="396240"/>
                  </a:moveTo>
                  <a:lnTo>
                    <a:pt x="9150" y="396240"/>
                  </a:lnTo>
                  <a:lnTo>
                    <a:pt x="9034" y="395450"/>
                  </a:lnTo>
                  <a:lnTo>
                    <a:pt x="8988" y="393700"/>
                  </a:lnTo>
                  <a:lnTo>
                    <a:pt x="6663" y="393700"/>
                  </a:lnTo>
                  <a:lnTo>
                    <a:pt x="5912" y="392430"/>
                  </a:lnTo>
                  <a:lnTo>
                    <a:pt x="16001" y="392430"/>
                  </a:lnTo>
                  <a:lnTo>
                    <a:pt x="17038" y="394970"/>
                  </a:lnTo>
                  <a:lnTo>
                    <a:pt x="16676" y="396240"/>
                  </a:lnTo>
                  <a:close/>
                </a:path>
                <a:path w="1005840" h="1456689">
                  <a:moveTo>
                    <a:pt x="68886" y="398693"/>
                  </a:moveTo>
                  <a:lnTo>
                    <a:pt x="68284" y="397517"/>
                  </a:lnTo>
                  <a:lnTo>
                    <a:pt x="68130" y="394970"/>
                  </a:lnTo>
                  <a:lnTo>
                    <a:pt x="68618" y="394970"/>
                  </a:lnTo>
                  <a:lnTo>
                    <a:pt x="68724" y="394704"/>
                  </a:lnTo>
                  <a:lnTo>
                    <a:pt x="70168" y="392430"/>
                  </a:lnTo>
                  <a:lnTo>
                    <a:pt x="75731" y="392430"/>
                  </a:lnTo>
                  <a:lnTo>
                    <a:pt x="76506" y="394970"/>
                  </a:lnTo>
                  <a:lnTo>
                    <a:pt x="77031" y="397510"/>
                  </a:lnTo>
                  <a:lnTo>
                    <a:pt x="68793" y="397510"/>
                  </a:lnTo>
                  <a:lnTo>
                    <a:pt x="68886" y="398693"/>
                  </a:lnTo>
                  <a:close/>
                </a:path>
                <a:path w="1005840" h="1456689">
                  <a:moveTo>
                    <a:pt x="748785" y="394970"/>
                  </a:moveTo>
                  <a:lnTo>
                    <a:pt x="748148" y="393700"/>
                  </a:lnTo>
                  <a:lnTo>
                    <a:pt x="746123" y="392430"/>
                  </a:lnTo>
                  <a:lnTo>
                    <a:pt x="766074" y="392430"/>
                  </a:lnTo>
                  <a:lnTo>
                    <a:pt x="766131" y="393700"/>
                  </a:lnTo>
                  <a:lnTo>
                    <a:pt x="748673" y="393700"/>
                  </a:lnTo>
                  <a:lnTo>
                    <a:pt x="748785" y="394970"/>
                  </a:lnTo>
                  <a:close/>
                </a:path>
                <a:path w="1005840" h="1456689">
                  <a:moveTo>
                    <a:pt x="1612" y="398780"/>
                  </a:moveTo>
                  <a:lnTo>
                    <a:pt x="837" y="398780"/>
                  </a:lnTo>
                  <a:lnTo>
                    <a:pt x="837" y="393700"/>
                  </a:lnTo>
                  <a:lnTo>
                    <a:pt x="1033" y="393700"/>
                  </a:lnTo>
                  <a:lnTo>
                    <a:pt x="1400" y="394970"/>
                  </a:lnTo>
                  <a:lnTo>
                    <a:pt x="2037" y="394970"/>
                  </a:lnTo>
                  <a:lnTo>
                    <a:pt x="2112" y="396240"/>
                  </a:lnTo>
                  <a:lnTo>
                    <a:pt x="2022" y="397517"/>
                  </a:lnTo>
                  <a:lnTo>
                    <a:pt x="1612" y="398780"/>
                  </a:lnTo>
                  <a:close/>
                </a:path>
                <a:path w="1005840" h="1456689">
                  <a:moveTo>
                    <a:pt x="25664" y="401320"/>
                  </a:moveTo>
                  <a:lnTo>
                    <a:pt x="21589" y="400050"/>
                  </a:lnTo>
                  <a:lnTo>
                    <a:pt x="22589" y="397510"/>
                  </a:lnTo>
                  <a:lnTo>
                    <a:pt x="21914" y="394970"/>
                  </a:lnTo>
                  <a:lnTo>
                    <a:pt x="20801" y="393700"/>
                  </a:lnTo>
                  <a:lnTo>
                    <a:pt x="31865" y="393700"/>
                  </a:lnTo>
                  <a:lnTo>
                    <a:pt x="33127" y="396240"/>
                  </a:lnTo>
                  <a:lnTo>
                    <a:pt x="31157" y="397517"/>
                  </a:lnTo>
                  <a:lnTo>
                    <a:pt x="29927" y="398780"/>
                  </a:lnTo>
                  <a:lnTo>
                    <a:pt x="32277" y="400050"/>
                  </a:lnTo>
                  <a:lnTo>
                    <a:pt x="25302" y="400050"/>
                  </a:lnTo>
                  <a:lnTo>
                    <a:pt x="25664" y="401320"/>
                  </a:lnTo>
                  <a:close/>
                </a:path>
                <a:path w="1005840" h="1456689">
                  <a:moveTo>
                    <a:pt x="35340" y="394970"/>
                  </a:moveTo>
                  <a:lnTo>
                    <a:pt x="31865" y="393700"/>
                  </a:lnTo>
                  <a:lnTo>
                    <a:pt x="35915" y="393700"/>
                  </a:lnTo>
                  <a:lnTo>
                    <a:pt x="35340" y="394970"/>
                  </a:lnTo>
                  <a:close/>
                </a:path>
                <a:path w="1005840" h="1456689">
                  <a:moveTo>
                    <a:pt x="63992" y="398780"/>
                  </a:moveTo>
                  <a:lnTo>
                    <a:pt x="52916" y="398780"/>
                  </a:lnTo>
                  <a:lnTo>
                    <a:pt x="52495" y="397510"/>
                  </a:lnTo>
                  <a:lnTo>
                    <a:pt x="53054" y="394970"/>
                  </a:lnTo>
                  <a:lnTo>
                    <a:pt x="54079" y="393700"/>
                  </a:lnTo>
                  <a:lnTo>
                    <a:pt x="56392" y="393700"/>
                  </a:lnTo>
                  <a:lnTo>
                    <a:pt x="57229" y="394970"/>
                  </a:lnTo>
                  <a:lnTo>
                    <a:pt x="61767" y="394970"/>
                  </a:lnTo>
                  <a:lnTo>
                    <a:pt x="62630" y="396240"/>
                  </a:lnTo>
                  <a:lnTo>
                    <a:pt x="63383" y="397517"/>
                  </a:lnTo>
                  <a:lnTo>
                    <a:pt x="63992" y="398780"/>
                  </a:lnTo>
                  <a:close/>
                </a:path>
                <a:path w="1005840" h="1456689">
                  <a:moveTo>
                    <a:pt x="63430" y="394970"/>
                  </a:moveTo>
                  <a:lnTo>
                    <a:pt x="58542" y="394970"/>
                  </a:lnTo>
                  <a:lnTo>
                    <a:pt x="59342" y="393700"/>
                  </a:lnTo>
                  <a:lnTo>
                    <a:pt x="64480" y="393700"/>
                  </a:lnTo>
                  <a:lnTo>
                    <a:pt x="63430" y="394970"/>
                  </a:lnTo>
                  <a:close/>
                </a:path>
                <a:path w="1005840" h="1456689">
                  <a:moveTo>
                    <a:pt x="68555" y="394970"/>
                  </a:moveTo>
                  <a:lnTo>
                    <a:pt x="68693" y="393700"/>
                  </a:lnTo>
                  <a:lnTo>
                    <a:pt x="69055" y="393700"/>
                  </a:lnTo>
                  <a:lnTo>
                    <a:pt x="68692" y="394754"/>
                  </a:lnTo>
                  <a:lnTo>
                    <a:pt x="68555" y="394970"/>
                  </a:lnTo>
                  <a:close/>
                </a:path>
                <a:path w="1005840" h="1456689">
                  <a:moveTo>
                    <a:pt x="113846" y="396240"/>
                  </a:moveTo>
                  <a:lnTo>
                    <a:pt x="111359" y="396240"/>
                  </a:lnTo>
                  <a:lnTo>
                    <a:pt x="111121" y="394970"/>
                  </a:lnTo>
                  <a:lnTo>
                    <a:pt x="110046" y="394970"/>
                  </a:lnTo>
                  <a:lnTo>
                    <a:pt x="108921" y="393700"/>
                  </a:lnTo>
                  <a:lnTo>
                    <a:pt x="116621" y="393700"/>
                  </a:lnTo>
                  <a:lnTo>
                    <a:pt x="116134" y="394970"/>
                  </a:lnTo>
                  <a:lnTo>
                    <a:pt x="113846" y="396240"/>
                  </a:lnTo>
                  <a:close/>
                </a:path>
                <a:path w="1005840" h="1456689">
                  <a:moveTo>
                    <a:pt x="742779" y="394970"/>
                  </a:moveTo>
                  <a:lnTo>
                    <a:pt x="741547" y="394970"/>
                  </a:lnTo>
                  <a:lnTo>
                    <a:pt x="743285" y="393700"/>
                  </a:lnTo>
                  <a:lnTo>
                    <a:pt x="742779" y="394970"/>
                  </a:lnTo>
                  <a:close/>
                </a:path>
                <a:path w="1005840" h="1456689">
                  <a:moveTo>
                    <a:pt x="771012" y="397510"/>
                  </a:moveTo>
                  <a:lnTo>
                    <a:pt x="748785" y="397510"/>
                  </a:lnTo>
                  <a:lnTo>
                    <a:pt x="749085" y="396240"/>
                  </a:lnTo>
                  <a:lnTo>
                    <a:pt x="748673" y="393700"/>
                  </a:lnTo>
                  <a:lnTo>
                    <a:pt x="766131" y="393700"/>
                  </a:lnTo>
                  <a:lnTo>
                    <a:pt x="766187" y="394970"/>
                  </a:lnTo>
                  <a:lnTo>
                    <a:pt x="766699" y="396240"/>
                  </a:lnTo>
                  <a:lnTo>
                    <a:pt x="771050" y="396240"/>
                  </a:lnTo>
                  <a:lnTo>
                    <a:pt x="771012" y="397510"/>
                  </a:lnTo>
                  <a:close/>
                </a:path>
                <a:path w="1005840" h="1456689">
                  <a:moveTo>
                    <a:pt x="797627" y="398780"/>
                  </a:moveTo>
                  <a:lnTo>
                    <a:pt x="797064" y="398780"/>
                  </a:lnTo>
                  <a:lnTo>
                    <a:pt x="795214" y="397510"/>
                  </a:lnTo>
                  <a:lnTo>
                    <a:pt x="793639" y="396240"/>
                  </a:lnTo>
                  <a:lnTo>
                    <a:pt x="793614" y="394970"/>
                  </a:lnTo>
                  <a:lnTo>
                    <a:pt x="790839" y="393700"/>
                  </a:lnTo>
                  <a:lnTo>
                    <a:pt x="802790" y="393700"/>
                  </a:lnTo>
                  <a:lnTo>
                    <a:pt x="802790" y="394970"/>
                  </a:lnTo>
                  <a:lnTo>
                    <a:pt x="798339" y="394970"/>
                  </a:lnTo>
                  <a:lnTo>
                    <a:pt x="797105" y="397517"/>
                  </a:lnTo>
                  <a:lnTo>
                    <a:pt x="797627" y="398780"/>
                  </a:lnTo>
                  <a:close/>
                </a:path>
                <a:path w="1005840" h="1456689">
                  <a:moveTo>
                    <a:pt x="2037" y="394970"/>
                  </a:moveTo>
                  <a:lnTo>
                    <a:pt x="1400" y="394970"/>
                  </a:lnTo>
                  <a:lnTo>
                    <a:pt x="1935" y="394704"/>
                  </a:lnTo>
                  <a:lnTo>
                    <a:pt x="2037" y="394970"/>
                  </a:lnTo>
                  <a:close/>
                </a:path>
                <a:path w="1005840" h="1456689">
                  <a:moveTo>
                    <a:pt x="22426" y="401320"/>
                  </a:moveTo>
                  <a:lnTo>
                    <a:pt x="6350" y="401320"/>
                  </a:lnTo>
                  <a:lnTo>
                    <a:pt x="6206" y="400508"/>
                  </a:lnTo>
                  <a:lnTo>
                    <a:pt x="6188" y="400050"/>
                  </a:lnTo>
                  <a:lnTo>
                    <a:pt x="5189" y="399607"/>
                  </a:lnTo>
                  <a:lnTo>
                    <a:pt x="4725" y="397510"/>
                  </a:lnTo>
                  <a:lnTo>
                    <a:pt x="7013" y="394970"/>
                  </a:lnTo>
                  <a:lnTo>
                    <a:pt x="9150" y="396240"/>
                  </a:lnTo>
                  <a:lnTo>
                    <a:pt x="16676" y="396240"/>
                  </a:lnTo>
                  <a:lnTo>
                    <a:pt x="15588" y="398780"/>
                  </a:lnTo>
                  <a:lnTo>
                    <a:pt x="16501" y="398780"/>
                  </a:lnTo>
                  <a:lnTo>
                    <a:pt x="17167" y="399870"/>
                  </a:lnTo>
                  <a:lnTo>
                    <a:pt x="16838" y="400050"/>
                  </a:lnTo>
                  <a:lnTo>
                    <a:pt x="21301" y="400050"/>
                  </a:lnTo>
                  <a:lnTo>
                    <a:pt x="22426" y="401320"/>
                  </a:lnTo>
                  <a:close/>
                </a:path>
                <a:path w="1005840" h="1456689">
                  <a:moveTo>
                    <a:pt x="802790" y="396240"/>
                  </a:moveTo>
                  <a:lnTo>
                    <a:pt x="802740" y="394970"/>
                  </a:lnTo>
                  <a:lnTo>
                    <a:pt x="802790" y="396240"/>
                  </a:lnTo>
                  <a:close/>
                </a:path>
                <a:path w="1005840" h="1456689">
                  <a:moveTo>
                    <a:pt x="773437" y="396240"/>
                  </a:moveTo>
                  <a:lnTo>
                    <a:pt x="770000" y="396240"/>
                  </a:lnTo>
                  <a:lnTo>
                    <a:pt x="772829" y="395450"/>
                  </a:lnTo>
                  <a:lnTo>
                    <a:pt x="773437" y="396240"/>
                  </a:lnTo>
                  <a:close/>
                </a:path>
                <a:path w="1005840" h="1456689">
                  <a:moveTo>
                    <a:pt x="40653" y="406400"/>
                  </a:moveTo>
                  <a:lnTo>
                    <a:pt x="36327" y="402590"/>
                  </a:lnTo>
                  <a:lnTo>
                    <a:pt x="38115" y="400050"/>
                  </a:lnTo>
                  <a:lnTo>
                    <a:pt x="40128" y="396240"/>
                  </a:lnTo>
                  <a:lnTo>
                    <a:pt x="45516" y="400050"/>
                  </a:lnTo>
                  <a:lnTo>
                    <a:pt x="44543" y="401320"/>
                  </a:lnTo>
                  <a:lnTo>
                    <a:pt x="44316" y="401320"/>
                  </a:lnTo>
                  <a:lnTo>
                    <a:pt x="41328" y="403860"/>
                  </a:lnTo>
                  <a:lnTo>
                    <a:pt x="41556" y="405221"/>
                  </a:lnTo>
                  <a:lnTo>
                    <a:pt x="40653" y="406400"/>
                  </a:lnTo>
                  <a:close/>
                </a:path>
                <a:path w="1005840" h="1456689">
                  <a:moveTo>
                    <a:pt x="53429" y="405130"/>
                  </a:moveTo>
                  <a:lnTo>
                    <a:pt x="52079" y="405130"/>
                  </a:lnTo>
                  <a:lnTo>
                    <a:pt x="52466" y="403860"/>
                  </a:lnTo>
                  <a:lnTo>
                    <a:pt x="48028" y="403860"/>
                  </a:lnTo>
                  <a:lnTo>
                    <a:pt x="47078" y="398780"/>
                  </a:lnTo>
                  <a:lnTo>
                    <a:pt x="52494" y="397517"/>
                  </a:lnTo>
                  <a:lnTo>
                    <a:pt x="52216" y="398780"/>
                  </a:lnTo>
                  <a:lnTo>
                    <a:pt x="52916" y="398780"/>
                  </a:lnTo>
                  <a:lnTo>
                    <a:pt x="53766" y="401320"/>
                  </a:lnTo>
                  <a:lnTo>
                    <a:pt x="54016" y="401320"/>
                  </a:lnTo>
                  <a:lnTo>
                    <a:pt x="53429" y="405130"/>
                  </a:lnTo>
                  <a:close/>
                </a:path>
                <a:path w="1005840" h="1456689">
                  <a:moveTo>
                    <a:pt x="70893" y="401320"/>
                  </a:moveTo>
                  <a:lnTo>
                    <a:pt x="68893" y="398780"/>
                  </a:lnTo>
                  <a:lnTo>
                    <a:pt x="68793" y="397510"/>
                  </a:lnTo>
                  <a:lnTo>
                    <a:pt x="77032" y="397517"/>
                  </a:lnTo>
                  <a:lnTo>
                    <a:pt x="77556" y="400050"/>
                  </a:lnTo>
                  <a:lnTo>
                    <a:pt x="70893" y="401320"/>
                  </a:lnTo>
                  <a:close/>
                </a:path>
                <a:path w="1005840" h="1456689">
                  <a:moveTo>
                    <a:pt x="771362" y="398780"/>
                  </a:moveTo>
                  <a:lnTo>
                    <a:pt x="747423" y="398780"/>
                  </a:lnTo>
                  <a:lnTo>
                    <a:pt x="748510" y="397510"/>
                  </a:lnTo>
                  <a:lnTo>
                    <a:pt x="771039" y="397517"/>
                  </a:lnTo>
                  <a:lnTo>
                    <a:pt x="771362" y="398780"/>
                  </a:lnTo>
                  <a:close/>
                </a:path>
                <a:path w="1005840" h="1456689">
                  <a:moveTo>
                    <a:pt x="475" y="412750"/>
                  </a:moveTo>
                  <a:lnTo>
                    <a:pt x="716" y="410210"/>
                  </a:lnTo>
                  <a:lnTo>
                    <a:pt x="785" y="401129"/>
                  </a:lnTo>
                  <a:lnTo>
                    <a:pt x="487" y="400050"/>
                  </a:lnTo>
                  <a:lnTo>
                    <a:pt x="1400" y="398780"/>
                  </a:lnTo>
                  <a:lnTo>
                    <a:pt x="3325" y="398780"/>
                  </a:lnTo>
                  <a:lnTo>
                    <a:pt x="5189" y="399607"/>
                  </a:lnTo>
                  <a:lnTo>
                    <a:pt x="5287" y="400050"/>
                  </a:lnTo>
                  <a:lnTo>
                    <a:pt x="5700" y="400050"/>
                  </a:lnTo>
                  <a:lnTo>
                    <a:pt x="5935" y="400508"/>
                  </a:lnTo>
                  <a:lnTo>
                    <a:pt x="4787" y="402590"/>
                  </a:lnTo>
                  <a:lnTo>
                    <a:pt x="4487" y="403860"/>
                  </a:lnTo>
                  <a:lnTo>
                    <a:pt x="6813" y="403860"/>
                  </a:lnTo>
                  <a:lnTo>
                    <a:pt x="7450" y="405130"/>
                  </a:lnTo>
                  <a:lnTo>
                    <a:pt x="20739" y="405130"/>
                  </a:lnTo>
                  <a:lnTo>
                    <a:pt x="19626" y="406400"/>
                  </a:lnTo>
                  <a:lnTo>
                    <a:pt x="13201" y="406400"/>
                  </a:lnTo>
                  <a:lnTo>
                    <a:pt x="13001" y="407670"/>
                  </a:lnTo>
                  <a:lnTo>
                    <a:pt x="9613" y="407670"/>
                  </a:lnTo>
                  <a:lnTo>
                    <a:pt x="11010" y="410117"/>
                  </a:lnTo>
                  <a:lnTo>
                    <a:pt x="3837" y="410210"/>
                  </a:lnTo>
                  <a:lnTo>
                    <a:pt x="475" y="412750"/>
                  </a:lnTo>
                  <a:close/>
                </a:path>
                <a:path w="1005840" h="1456689">
                  <a:moveTo>
                    <a:pt x="21301" y="400050"/>
                  </a:moveTo>
                  <a:lnTo>
                    <a:pt x="17276" y="400050"/>
                  </a:lnTo>
                  <a:lnTo>
                    <a:pt x="17167" y="399870"/>
                  </a:lnTo>
                  <a:lnTo>
                    <a:pt x="19164" y="398780"/>
                  </a:lnTo>
                  <a:lnTo>
                    <a:pt x="21264" y="398780"/>
                  </a:lnTo>
                  <a:lnTo>
                    <a:pt x="21301" y="400050"/>
                  </a:lnTo>
                  <a:close/>
                </a:path>
                <a:path w="1005840" h="1456689">
                  <a:moveTo>
                    <a:pt x="65917" y="403860"/>
                  </a:moveTo>
                  <a:lnTo>
                    <a:pt x="58442" y="403860"/>
                  </a:lnTo>
                  <a:lnTo>
                    <a:pt x="57404" y="402590"/>
                  </a:lnTo>
                  <a:lnTo>
                    <a:pt x="55279" y="402590"/>
                  </a:lnTo>
                  <a:lnTo>
                    <a:pt x="54315" y="401410"/>
                  </a:lnTo>
                  <a:lnTo>
                    <a:pt x="54301" y="401129"/>
                  </a:lnTo>
                  <a:lnTo>
                    <a:pt x="54641" y="400050"/>
                  </a:lnTo>
                  <a:lnTo>
                    <a:pt x="53441" y="398780"/>
                  </a:lnTo>
                  <a:lnTo>
                    <a:pt x="64505" y="398780"/>
                  </a:lnTo>
                  <a:lnTo>
                    <a:pt x="64407" y="399607"/>
                  </a:lnTo>
                  <a:lnTo>
                    <a:pt x="64495" y="400508"/>
                  </a:lnTo>
                  <a:lnTo>
                    <a:pt x="64742" y="401320"/>
                  </a:lnTo>
                  <a:lnTo>
                    <a:pt x="65917" y="401320"/>
                  </a:lnTo>
                  <a:lnTo>
                    <a:pt x="66917" y="402590"/>
                  </a:lnTo>
                  <a:lnTo>
                    <a:pt x="65917" y="403860"/>
                  </a:lnTo>
                  <a:close/>
                </a:path>
                <a:path w="1005840" h="1456689">
                  <a:moveTo>
                    <a:pt x="90119" y="416560"/>
                  </a:moveTo>
                  <a:lnTo>
                    <a:pt x="78243" y="412750"/>
                  </a:lnTo>
                  <a:lnTo>
                    <a:pt x="81619" y="408940"/>
                  </a:lnTo>
                  <a:lnTo>
                    <a:pt x="78618" y="408940"/>
                  </a:lnTo>
                  <a:lnTo>
                    <a:pt x="78481" y="407670"/>
                  </a:lnTo>
                  <a:lnTo>
                    <a:pt x="78323" y="407571"/>
                  </a:lnTo>
                  <a:lnTo>
                    <a:pt x="79426" y="405221"/>
                  </a:lnTo>
                  <a:lnTo>
                    <a:pt x="79526" y="404767"/>
                  </a:lnTo>
                  <a:lnTo>
                    <a:pt x="79868" y="402590"/>
                  </a:lnTo>
                  <a:lnTo>
                    <a:pt x="79231" y="401320"/>
                  </a:lnTo>
                  <a:lnTo>
                    <a:pt x="82644" y="398780"/>
                  </a:lnTo>
                  <a:lnTo>
                    <a:pt x="83619" y="400050"/>
                  </a:lnTo>
                  <a:lnTo>
                    <a:pt x="90107" y="400050"/>
                  </a:lnTo>
                  <a:lnTo>
                    <a:pt x="89694" y="401320"/>
                  </a:lnTo>
                  <a:lnTo>
                    <a:pt x="88619" y="402590"/>
                  </a:lnTo>
                  <a:lnTo>
                    <a:pt x="85019" y="402590"/>
                  </a:lnTo>
                  <a:lnTo>
                    <a:pt x="85019" y="403860"/>
                  </a:lnTo>
                  <a:lnTo>
                    <a:pt x="84456" y="403860"/>
                  </a:lnTo>
                  <a:lnTo>
                    <a:pt x="84269" y="406400"/>
                  </a:lnTo>
                  <a:lnTo>
                    <a:pt x="84569" y="406400"/>
                  </a:lnTo>
                  <a:lnTo>
                    <a:pt x="84031" y="407670"/>
                  </a:lnTo>
                  <a:lnTo>
                    <a:pt x="85306" y="407670"/>
                  </a:lnTo>
                  <a:lnTo>
                    <a:pt x="86059" y="408966"/>
                  </a:lnTo>
                  <a:lnTo>
                    <a:pt x="87344" y="410210"/>
                  </a:lnTo>
                  <a:lnTo>
                    <a:pt x="90119" y="416560"/>
                  </a:lnTo>
                  <a:close/>
                </a:path>
                <a:path w="1005840" h="1456689">
                  <a:moveTo>
                    <a:pt x="107983" y="411480"/>
                  </a:moveTo>
                  <a:lnTo>
                    <a:pt x="101183" y="403860"/>
                  </a:lnTo>
                  <a:lnTo>
                    <a:pt x="105583" y="398780"/>
                  </a:lnTo>
                  <a:lnTo>
                    <a:pt x="108837" y="401410"/>
                  </a:lnTo>
                  <a:lnTo>
                    <a:pt x="113621" y="405130"/>
                  </a:lnTo>
                  <a:lnTo>
                    <a:pt x="112746" y="405130"/>
                  </a:lnTo>
                  <a:lnTo>
                    <a:pt x="109046" y="408940"/>
                  </a:lnTo>
                  <a:lnTo>
                    <a:pt x="109662" y="409588"/>
                  </a:lnTo>
                  <a:lnTo>
                    <a:pt x="107983" y="411480"/>
                  </a:lnTo>
                  <a:close/>
                </a:path>
                <a:path w="1005840" h="1456689">
                  <a:moveTo>
                    <a:pt x="778075" y="405130"/>
                  </a:moveTo>
                  <a:lnTo>
                    <a:pt x="772512" y="405130"/>
                  </a:lnTo>
                  <a:lnTo>
                    <a:pt x="774212" y="403860"/>
                  </a:lnTo>
                  <a:lnTo>
                    <a:pt x="774437" y="402590"/>
                  </a:lnTo>
                  <a:lnTo>
                    <a:pt x="774725" y="401320"/>
                  </a:lnTo>
                  <a:lnTo>
                    <a:pt x="774687" y="401129"/>
                  </a:lnTo>
                  <a:lnTo>
                    <a:pt x="775113" y="400050"/>
                  </a:lnTo>
                  <a:lnTo>
                    <a:pt x="775388" y="400050"/>
                  </a:lnTo>
                  <a:lnTo>
                    <a:pt x="775438" y="398780"/>
                  </a:lnTo>
                  <a:lnTo>
                    <a:pt x="776767" y="401129"/>
                  </a:lnTo>
                  <a:lnTo>
                    <a:pt x="776832" y="401410"/>
                  </a:lnTo>
                  <a:lnTo>
                    <a:pt x="775663" y="403860"/>
                  </a:lnTo>
                  <a:lnTo>
                    <a:pt x="778251" y="405003"/>
                  </a:lnTo>
                  <a:lnTo>
                    <a:pt x="778075" y="405130"/>
                  </a:lnTo>
                  <a:close/>
                </a:path>
                <a:path w="1005840" h="1456689">
                  <a:moveTo>
                    <a:pt x="6188" y="400050"/>
                  </a:moveTo>
                  <a:lnTo>
                    <a:pt x="5287" y="400050"/>
                  </a:lnTo>
                  <a:lnTo>
                    <a:pt x="5189" y="399607"/>
                  </a:lnTo>
                  <a:lnTo>
                    <a:pt x="6188" y="400050"/>
                  </a:lnTo>
                  <a:close/>
                </a:path>
                <a:path w="1005840" h="1456689">
                  <a:moveTo>
                    <a:pt x="17276" y="400050"/>
                  </a:moveTo>
                  <a:lnTo>
                    <a:pt x="16838" y="400050"/>
                  </a:lnTo>
                  <a:lnTo>
                    <a:pt x="17167" y="399870"/>
                  </a:lnTo>
                  <a:lnTo>
                    <a:pt x="17276" y="400050"/>
                  </a:lnTo>
                  <a:close/>
                </a:path>
                <a:path w="1005840" h="1456689">
                  <a:moveTo>
                    <a:pt x="5935" y="400508"/>
                  </a:moveTo>
                  <a:lnTo>
                    <a:pt x="5700" y="400050"/>
                  </a:lnTo>
                  <a:lnTo>
                    <a:pt x="6125" y="400050"/>
                  </a:lnTo>
                  <a:lnTo>
                    <a:pt x="5935" y="400508"/>
                  </a:lnTo>
                  <a:close/>
                </a:path>
                <a:path w="1005840" h="1456689">
                  <a:moveTo>
                    <a:pt x="6140" y="400135"/>
                  </a:moveTo>
                  <a:close/>
                </a:path>
                <a:path w="1005840" h="1456689">
                  <a:moveTo>
                    <a:pt x="29077" y="403860"/>
                  </a:moveTo>
                  <a:lnTo>
                    <a:pt x="13438" y="403860"/>
                  </a:lnTo>
                  <a:lnTo>
                    <a:pt x="13176" y="402590"/>
                  </a:lnTo>
                  <a:lnTo>
                    <a:pt x="26202" y="402590"/>
                  </a:lnTo>
                  <a:lnTo>
                    <a:pt x="25302" y="400050"/>
                  </a:lnTo>
                  <a:lnTo>
                    <a:pt x="32277" y="400050"/>
                  </a:lnTo>
                  <a:lnTo>
                    <a:pt x="29077" y="403860"/>
                  </a:lnTo>
                  <a:close/>
                </a:path>
                <a:path w="1005840" h="1456689">
                  <a:moveTo>
                    <a:pt x="758774" y="411480"/>
                  </a:moveTo>
                  <a:lnTo>
                    <a:pt x="752611" y="411480"/>
                  </a:lnTo>
                  <a:lnTo>
                    <a:pt x="753986" y="410210"/>
                  </a:lnTo>
                  <a:lnTo>
                    <a:pt x="753704" y="408966"/>
                  </a:lnTo>
                  <a:lnTo>
                    <a:pt x="753373" y="406400"/>
                  </a:lnTo>
                  <a:lnTo>
                    <a:pt x="752491" y="405221"/>
                  </a:lnTo>
                  <a:lnTo>
                    <a:pt x="752389" y="405031"/>
                  </a:lnTo>
                  <a:lnTo>
                    <a:pt x="751986" y="403860"/>
                  </a:lnTo>
                  <a:lnTo>
                    <a:pt x="753023" y="402590"/>
                  </a:lnTo>
                  <a:lnTo>
                    <a:pt x="751811" y="401320"/>
                  </a:lnTo>
                  <a:lnTo>
                    <a:pt x="750148" y="400050"/>
                  </a:lnTo>
                  <a:lnTo>
                    <a:pt x="767874" y="400050"/>
                  </a:lnTo>
                  <a:lnTo>
                    <a:pt x="767887" y="402590"/>
                  </a:lnTo>
                  <a:lnTo>
                    <a:pt x="760211" y="402590"/>
                  </a:lnTo>
                  <a:lnTo>
                    <a:pt x="758749" y="403860"/>
                  </a:lnTo>
                  <a:lnTo>
                    <a:pt x="756623" y="405130"/>
                  </a:lnTo>
                  <a:lnTo>
                    <a:pt x="756486" y="406400"/>
                  </a:lnTo>
                  <a:lnTo>
                    <a:pt x="757549" y="408940"/>
                  </a:lnTo>
                  <a:lnTo>
                    <a:pt x="757636" y="410210"/>
                  </a:lnTo>
                  <a:lnTo>
                    <a:pt x="758774" y="411480"/>
                  </a:lnTo>
                  <a:close/>
                </a:path>
                <a:path w="1005840" h="1456689">
                  <a:moveTo>
                    <a:pt x="788263" y="403587"/>
                  </a:moveTo>
                  <a:lnTo>
                    <a:pt x="786338" y="402590"/>
                  </a:lnTo>
                  <a:lnTo>
                    <a:pt x="786919" y="401410"/>
                  </a:lnTo>
                  <a:lnTo>
                    <a:pt x="786907" y="401129"/>
                  </a:lnTo>
                  <a:lnTo>
                    <a:pt x="786584" y="400050"/>
                  </a:lnTo>
                  <a:lnTo>
                    <a:pt x="790139" y="400050"/>
                  </a:lnTo>
                  <a:lnTo>
                    <a:pt x="788263" y="403587"/>
                  </a:lnTo>
                  <a:close/>
                </a:path>
                <a:path w="1005840" h="1456689">
                  <a:moveTo>
                    <a:pt x="6350" y="401320"/>
                  </a:moveTo>
                  <a:lnTo>
                    <a:pt x="6253" y="401129"/>
                  </a:lnTo>
                  <a:lnTo>
                    <a:pt x="6140" y="400135"/>
                  </a:lnTo>
                  <a:lnTo>
                    <a:pt x="6350" y="401320"/>
                  </a:lnTo>
                  <a:close/>
                </a:path>
                <a:path w="1005840" h="1456689">
                  <a:moveTo>
                    <a:pt x="6253" y="401129"/>
                  </a:moveTo>
                  <a:lnTo>
                    <a:pt x="5935" y="400508"/>
                  </a:lnTo>
                  <a:lnTo>
                    <a:pt x="6136" y="400143"/>
                  </a:lnTo>
                  <a:lnTo>
                    <a:pt x="6253" y="401129"/>
                  </a:lnTo>
                  <a:close/>
                </a:path>
                <a:path w="1005840" h="1456689">
                  <a:moveTo>
                    <a:pt x="23551" y="402590"/>
                  </a:moveTo>
                  <a:lnTo>
                    <a:pt x="6425" y="402590"/>
                  </a:lnTo>
                  <a:lnTo>
                    <a:pt x="6253" y="401129"/>
                  </a:lnTo>
                  <a:lnTo>
                    <a:pt x="6350" y="401320"/>
                  </a:lnTo>
                  <a:lnTo>
                    <a:pt x="22426" y="401320"/>
                  </a:lnTo>
                  <a:lnTo>
                    <a:pt x="23551" y="402590"/>
                  </a:lnTo>
                  <a:close/>
                </a:path>
                <a:path w="1005840" h="1456689">
                  <a:moveTo>
                    <a:pt x="41556" y="405221"/>
                  </a:moveTo>
                  <a:lnTo>
                    <a:pt x="41328" y="403860"/>
                  </a:lnTo>
                  <a:lnTo>
                    <a:pt x="44316" y="401320"/>
                  </a:lnTo>
                  <a:lnTo>
                    <a:pt x="44474" y="401410"/>
                  </a:lnTo>
                  <a:lnTo>
                    <a:pt x="41556" y="405221"/>
                  </a:lnTo>
                  <a:close/>
                </a:path>
                <a:path w="1005840" h="1456689">
                  <a:moveTo>
                    <a:pt x="44474" y="401410"/>
                  </a:moveTo>
                  <a:lnTo>
                    <a:pt x="44316" y="401320"/>
                  </a:lnTo>
                  <a:lnTo>
                    <a:pt x="44543" y="401320"/>
                  </a:lnTo>
                  <a:close/>
                </a:path>
                <a:path w="1005840" h="1456689">
                  <a:moveTo>
                    <a:pt x="802790" y="403860"/>
                  </a:moveTo>
                  <a:lnTo>
                    <a:pt x="801315" y="403860"/>
                  </a:lnTo>
                  <a:lnTo>
                    <a:pt x="800690" y="401320"/>
                  </a:lnTo>
                  <a:lnTo>
                    <a:pt x="801115" y="401320"/>
                  </a:lnTo>
                  <a:lnTo>
                    <a:pt x="801740" y="402590"/>
                  </a:lnTo>
                  <a:lnTo>
                    <a:pt x="802790" y="402590"/>
                  </a:lnTo>
                  <a:lnTo>
                    <a:pt x="802790" y="403860"/>
                  </a:lnTo>
                  <a:close/>
                </a:path>
                <a:path w="1005840" h="1456689">
                  <a:moveTo>
                    <a:pt x="44353" y="410210"/>
                  </a:moveTo>
                  <a:lnTo>
                    <a:pt x="42137" y="408966"/>
                  </a:lnTo>
                  <a:lnTo>
                    <a:pt x="42016" y="408378"/>
                  </a:lnTo>
                  <a:lnTo>
                    <a:pt x="41753" y="406400"/>
                  </a:lnTo>
                  <a:lnTo>
                    <a:pt x="41607" y="405529"/>
                  </a:lnTo>
                  <a:lnTo>
                    <a:pt x="41625" y="405130"/>
                  </a:lnTo>
                  <a:lnTo>
                    <a:pt x="44474" y="401410"/>
                  </a:lnTo>
                  <a:lnTo>
                    <a:pt x="46541" y="402590"/>
                  </a:lnTo>
                  <a:lnTo>
                    <a:pt x="47078" y="402590"/>
                  </a:lnTo>
                  <a:lnTo>
                    <a:pt x="47816" y="403860"/>
                  </a:lnTo>
                  <a:lnTo>
                    <a:pt x="48028" y="403860"/>
                  </a:lnTo>
                  <a:lnTo>
                    <a:pt x="48266" y="405130"/>
                  </a:lnTo>
                  <a:lnTo>
                    <a:pt x="49954" y="405130"/>
                  </a:lnTo>
                  <a:lnTo>
                    <a:pt x="53359" y="406863"/>
                  </a:lnTo>
                  <a:lnTo>
                    <a:pt x="53866" y="407670"/>
                  </a:lnTo>
                  <a:lnTo>
                    <a:pt x="46028" y="407670"/>
                  </a:lnTo>
                  <a:lnTo>
                    <a:pt x="44353" y="410210"/>
                  </a:lnTo>
                  <a:close/>
                </a:path>
                <a:path w="1005840" h="1456689">
                  <a:moveTo>
                    <a:pt x="7638" y="405130"/>
                  </a:moveTo>
                  <a:lnTo>
                    <a:pt x="7450" y="405130"/>
                  </a:lnTo>
                  <a:lnTo>
                    <a:pt x="6175" y="402590"/>
                  </a:lnTo>
                  <a:lnTo>
                    <a:pt x="12963" y="402590"/>
                  </a:lnTo>
                  <a:lnTo>
                    <a:pt x="13438" y="403860"/>
                  </a:lnTo>
                  <a:lnTo>
                    <a:pt x="7025" y="403860"/>
                  </a:lnTo>
                  <a:lnTo>
                    <a:pt x="7638" y="405130"/>
                  </a:lnTo>
                  <a:close/>
                </a:path>
                <a:path w="1005840" h="1456689">
                  <a:moveTo>
                    <a:pt x="72318" y="405130"/>
                  </a:moveTo>
                  <a:lnTo>
                    <a:pt x="60692" y="405130"/>
                  </a:lnTo>
                  <a:lnTo>
                    <a:pt x="59942" y="403860"/>
                  </a:lnTo>
                  <a:lnTo>
                    <a:pt x="67405" y="403860"/>
                  </a:lnTo>
                  <a:lnTo>
                    <a:pt x="68093" y="402590"/>
                  </a:lnTo>
                  <a:lnTo>
                    <a:pt x="69818" y="402590"/>
                  </a:lnTo>
                  <a:lnTo>
                    <a:pt x="72318" y="405130"/>
                  </a:lnTo>
                  <a:close/>
                </a:path>
                <a:path w="1005840" h="1456689">
                  <a:moveTo>
                    <a:pt x="92582" y="411480"/>
                  </a:moveTo>
                  <a:lnTo>
                    <a:pt x="90632" y="411480"/>
                  </a:lnTo>
                  <a:lnTo>
                    <a:pt x="88407" y="410210"/>
                  </a:lnTo>
                  <a:lnTo>
                    <a:pt x="88290" y="408378"/>
                  </a:lnTo>
                  <a:lnTo>
                    <a:pt x="88181" y="405003"/>
                  </a:lnTo>
                  <a:lnTo>
                    <a:pt x="90082" y="402590"/>
                  </a:lnTo>
                  <a:lnTo>
                    <a:pt x="95682" y="405130"/>
                  </a:lnTo>
                  <a:lnTo>
                    <a:pt x="95707" y="410210"/>
                  </a:lnTo>
                  <a:lnTo>
                    <a:pt x="92582" y="411480"/>
                  </a:lnTo>
                  <a:close/>
                </a:path>
                <a:path w="1005840" h="1456689">
                  <a:moveTo>
                    <a:pt x="790951" y="417830"/>
                  </a:moveTo>
                  <a:lnTo>
                    <a:pt x="785226" y="417830"/>
                  </a:lnTo>
                  <a:lnTo>
                    <a:pt x="784301" y="416560"/>
                  </a:lnTo>
                  <a:lnTo>
                    <a:pt x="780750" y="416560"/>
                  </a:lnTo>
                  <a:lnTo>
                    <a:pt x="780563" y="414020"/>
                  </a:lnTo>
                  <a:lnTo>
                    <a:pt x="779613" y="412750"/>
                  </a:lnTo>
                  <a:lnTo>
                    <a:pt x="779938" y="412750"/>
                  </a:lnTo>
                  <a:lnTo>
                    <a:pt x="777700" y="411480"/>
                  </a:lnTo>
                  <a:lnTo>
                    <a:pt x="779550" y="408940"/>
                  </a:lnTo>
                  <a:lnTo>
                    <a:pt x="775100" y="407670"/>
                  </a:lnTo>
                  <a:lnTo>
                    <a:pt x="767012" y="407670"/>
                  </a:lnTo>
                  <a:lnTo>
                    <a:pt x="767001" y="405529"/>
                  </a:lnTo>
                  <a:lnTo>
                    <a:pt x="766877" y="405031"/>
                  </a:lnTo>
                  <a:lnTo>
                    <a:pt x="765424" y="403860"/>
                  </a:lnTo>
                  <a:lnTo>
                    <a:pt x="761274" y="403860"/>
                  </a:lnTo>
                  <a:lnTo>
                    <a:pt x="760211" y="402590"/>
                  </a:lnTo>
                  <a:lnTo>
                    <a:pt x="767887" y="402590"/>
                  </a:lnTo>
                  <a:lnTo>
                    <a:pt x="767887" y="403860"/>
                  </a:lnTo>
                  <a:lnTo>
                    <a:pt x="768812" y="405130"/>
                  </a:lnTo>
                  <a:lnTo>
                    <a:pt x="779300" y="405130"/>
                  </a:lnTo>
                  <a:lnTo>
                    <a:pt x="780138" y="406400"/>
                  </a:lnTo>
                  <a:lnTo>
                    <a:pt x="782163" y="406400"/>
                  </a:lnTo>
                  <a:lnTo>
                    <a:pt x="784751" y="410210"/>
                  </a:lnTo>
                  <a:lnTo>
                    <a:pt x="786913" y="410210"/>
                  </a:lnTo>
                  <a:lnTo>
                    <a:pt x="792864" y="411480"/>
                  </a:lnTo>
                  <a:lnTo>
                    <a:pt x="789426" y="411480"/>
                  </a:lnTo>
                  <a:lnTo>
                    <a:pt x="787894" y="416562"/>
                  </a:lnTo>
                  <a:lnTo>
                    <a:pt x="790951" y="417830"/>
                  </a:lnTo>
                  <a:close/>
                </a:path>
                <a:path w="1005840" h="1456689">
                  <a:moveTo>
                    <a:pt x="787970" y="404138"/>
                  </a:moveTo>
                  <a:lnTo>
                    <a:pt x="788263" y="403587"/>
                  </a:lnTo>
                  <a:lnTo>
                    <a:pt x="788789" y="403860"/>
                  </a:lnTo>
                  <a:lnTo>
                    <a:pt x="787970" y="404138"/>
                  </a:lnTo>
                  <a:close/>
                </a:path>
                <a:path w="1005840" h="1456689">
                  <a:moveTo>
                    <a:pt x="20739" y="405130"/>
                  </a:moveTo>
                  <a:lnTo>
                    <a:pt x="7638" y="405130"/>
                  </a:lnTo>
                  <a:lnTo>
                    <a:pt x="7025" y="403860"/>
                  </a:lnTo>
                  <a:lnTo>
                    <a:pt x="21614" y="403860"/>
                  </a:lnTo>
                  <a:lnTo>
                    <a:pt x="20739" y="405130"/>
                  </a:lnTo>
                  <a:close/>
                </a:path>
                <a:path w="1005840" h="1456689">
                  <a:moveTo>
                    <a:pt x="20164" y="407710"/>
                  </a:moveTo>
                  <a:lnTo>
                    <a:pt x="20116" y="407571"/>
                  </a:lnTo>
                  <a:lnTo>
                    <a:pt x="21614" y="403860"/>
                  </a:lnTo>
                  <a:lnTo>
                    <a:pt x="28527" y="403860"/>
                  </a:lnTo>
                  <a:lnTo>
                    <a:pt x="28643" y="404767"/>
                  </a:lnTo>
                  <a:lnTo>
                    <a:pt x="28568" y="405529"/>
                  </a:lnTo>
                  <a:lnTo>
                    <a:pt x="28302" y="406400"/>
                  </a:lnTo>
                  <a:lnTo>
                    <a:pt x="28789" y="406400"/>
                  </a:lnTo>
                  <a:lnTo>
                    <a:pt x="27739" y="407670"/>
                  </a:lnTo>
                  <a:lnTo>
                    <a:pt x="20239" y="407670"/>
                  </a:lnTo>
                  <a:close/>
                </a:path>
                <a:path w="1005840" h="1456689">
                  <a:moveTo>
                    <a:pt x="49141" y="405130"/>
                  </a:moveTo>
                  <a:lnTo>
                    <a:pt x="48266" y="405130"/>
                  </a:lnTo>
                  <a:lnTo>
                    <a:pt x="48028" y="403860"/>
                  </a:lnTo>
                  <a:lnTo>
                    <a:pt x="49141" y="405130"/>
                  </a:lnTo>
                  <a:close/>
                </a:path>
                <a:path w="1005840" h="1456689">
                  <a:moveTo>
                    <a:pt x="50779" y="405130"/>
                  </a:moveTo>
                  <a:lnTo>
                    <a:pt x="49141" y="405130"/>
                  </a:lnTo>
                  <a:lnTo>
                    <a:pt x="48116" y="403860"/>
                  </a:lnTo>
                  <a:lnTo>
                    <a:pt x="52466" y="403860"/>
                  </a:lnTo>
                  <a:lnTo>
                    <a:pt x="50779" y="405130"/>
                  </a:lnTo>
                  <a:close/>
                </a:path>
                <a:path w="1005840" h="1456689">
                  <a:moveTo>
                    <a:pt x="58279" y="410210"/>
                  </a:moveTo>
                  <a:lnTo>
                    <a:pt x="56192" y="410210"/>
                  </a:lnTo>
                  <a:lnTo>
                    <a:pt x="54515" y="408378"/>
                  </a:lnTo>
                  <a:lnTo>
                    <a:pt x="54941" y="407670"/>
                  </a:lnTo>
                  <a:lnTo>
                    <a:pt x="53359" y="406863"/>
                  </a:lnTo>
                  <a:lnTo>
                    <a:pt x="53066" y="406400"/>
                  </a:lnTo>
                  <a:lnTo>
                    <a:pt x="54316" y="403860"/>
                  </a:lnTo>
                  <a:lnTo>
                    <a:pt x="57867" y="403860"/>
                  </a:lnTo>
                  <a:lnTo>
                    <a:pt x="59608" y="404767"/>
                  </a:lnTo>
                  <a:lnTo>
                    <a:pt x="60129" y="405130"/>
                  </a:lnTo>
                  <a:lnTo>
                    <a:pt x="71305" y="405130"/>
                  </a:lnTo>
                  <a:lnTo>
                    <a:pt x="71268" y="406400"/>
                  </a:lnTo>
                  <a:lnTo>
                    <a:pt x="61242" y="406400"/>
                  </a:lnTo>
                  <a:lnTo>
                    <a:pt x="61772" y="407571"/>
                  </a:lnTo>
                  <a:lnTo>
                    <a:pt x="61698" y="407938"/>
                  </a:lnTo>
                  <a:lnTo>
                    <a:pt x="61254" y="408940"/>
                  </a:lnTo>
                  <a:lnTo>
                    <a:pt x="58279" y="410210"/>
                  </a:lnTo>
                  <a:close/>
                </a:path>
                <a:path w="1005840" h="1456689">
                  <a:moveTo>
                    <a:pt x="60115" y="405031"/>
                  </a:moveTo>
                  <a:lnTo>
                    <a:pt x="59557" y="404731"/>
                  </a:lnTo>
                  <a:lnTo>
                    <a:pt x="58304" y="403860"/>
                  </a:lnTo>
                  <a:lnTo>
                    <a:pt x="59942" y="403860"/>
                  </a:lnTo>
                  <a:lnTo>
                    <a:pt x="60115" y="405031"/>
                  </a:lnTo>
                  <a:close/>
                </a:path>
                <a:path w="1005840" h="1456689">
                  <a:moveTo>
                    <a:pt x="779300" y="405130"/>
                  </a:moveTo>
                  <a:lnTo>
                    <a:pt x="778538" y="405130"/>
                  </a:lnTo>
                  <a:lnTo>
                    <a:pt x="778251" y="405003"/>
                  </a:lnTo>
                  <a:lnTo>
                    <a:pt x="779838" y="403860"/>
                  </a:lnTo>
                  <a:lnTo>
                    <a:pt x="779300" y="405130"/>
                  </a:lnTo>
                  <a:close/>
                </a:path>
                <a:path w="1005840" h="1456689">
                  <a:moveTo>
                    <a:pt x="796052" y="412750"/>
                  </a:moveTo>
                  <a:lnTo>
                    <a:pt x="791614" y="412750"/>
                  </a:lnTo>
                  <a:lnTo>
                    <a:pt x="789426" y="411480"/>
                  </a:lnTo>
                  <a:lnTo>
                    <a:pt x="792864" y="411480"/>
                  </a:lnTo>
                  <a:lnTo>
                    <a:pt x="793226" y="408940"/>
                  </a:lnTo>
                  <a:lnTo>
                    <a:pt x="793927" y="406400"/>
                  </a:lnTo>
                  <a:lnTo>
                    <a:pt x="794415" y="405529"/>
                  </a:lnTo>
                  <a:lnTo>
                    <a:pt x="794529" y="404731"/>
                  </a:lnTo>
                  <a:lnTo>
                    <a:pt x="794289" y="403860"/>
                  </a:lnTo>
                  <a:lnTo>
                    <a:pt x="796552" y="403860"/>
                  </a:lnTo>
                  <a:lnTo>
                    <a:pt x="800036" y="404731"/>
                  </a:lnTo>
                  <a:lnTo>
                    <a:pt x="799915" y="405130"/>
                  </a:lnTo>
                  <a:lnTo>
                    <a:pt x="797572" y="407571"/>
                  </a:lnTo>
                  <a:lnTo>
                    <a:pt x="797465" y="407710"/>
                  </a:lnTo>
                  <a:lnTo>
                    <a:pt x="796339" y="411480"/>
                  </a:lnTo>
                  <a:lnTo>
                    <a:pt x="796052" y="412750"/>
                  </a:lnTo>
                  <a:close/>
                </a:path>
                <a:path w="1005840" h="1456689">
                  <a:moveTo>
                    <a:pt x="801627" y="405130"/>
                  </a:moveTo>
                  <a:lnTo>
                    <a:pt x="800036" y="404731"/>
                  </a:lnTo>
                  <a:lnTo>
                    <a:pt x="800302" y="403860"/>
                  </a:lnTo>
                  <a:lnTo>
                    <a:pt x="801315" y="403860"/>
                  </a:lnTo>
                  <a:lnTo>
                    <a:pt x="801627" y="405130"/>
                  </a:lnTo>
                  <a:close/>
                </a:path>
                <a:path w="1005840" h="1456689">
                  <a:moveTo>
                    <a:pt x="786033" y="407792"/>
                  </a:moveTo>
                  <a:lnTo>
                    <a:pt x="785063" y="405130"/>
                  </a:lnTo>
                  <a:lnTo>
                    <a:pt x="787970" y="404138"/>
                  </a:lnTo>
                  <a:lnTo>
                    <a:pt x="786033" y="407792"/>
                  </a:lnTo>
                  <a:close/>
                </a:path>
                <a:path w="1005840" h="1456689">
                  <a:moveTo>
                    <a:pt x="60129" y="405130"/>
                  </a:moveTo>
                  <a:lnTo>
                    <a:pt x="59608" y="404767"/>
                  </a:lnTo>
                  <a:lnTo>
                    <a:pt x="60061" y="405003"/>
                  </a:lnTo>
                  <a:close/>
                </a:path>
                <a:path w="1005840" h="1456689">
                  <a:moveTo>
                    <a:pt x="778538" y="405130"/>
                  </a:moveTo>
                  <a:lnTo>
                    <a:pt x="778075" y="405130"/>
                  </a:lnTo>
                  <a:lnTo>
                    <a:pt x="778251" y="405003"/>
                  </a:lnTo>
                  <a:lnTo>
                    <a:pt x="778538" y="405130"/>
                  </a:lnTo>
                  <a:close/>
                </a:path>
                <a:path w="1005840" h="1456689">
                  <a:moveTo>
                    <a:pt x="60304" y="405130"/>
                  </a:moveTo>
                  <a:lnTo>
                    <a:pt x="60129" y="405130"/>
                  </a:lnTo>
                  <a:lnTo>
                    <a:pt x="60304" y="405130"/>
                  </a:lnTo>
                  <a:close/>
                </a:path>
                <a:path w="1005840" h="1456689">
                  <a:moveTo>
                    <a:pt x="109662" y="409588"/>
                  </a:moveTo>
                  <a:lnTo>
                    <a:pt x="109046" y="408940"/>
                  </a:lnTo>
                  <a:lnTo>
                    <a:pt x="112746" y="405130"/>
                  </a:lnTo>
                  <a:lnTo>
                    <a:pt x="113267" y="405529"/>
                  </a:lnTo>
                  <a:lnTo>
                    <a:pt x="109662" y="409588"/>
                  </a:lnTo>
                  <a:close/>
                </a:path>
                <a:path w="1005840" h="1456689">
                  <a:moveTo>
                    <a:pt x="113267" y="405529"/>
                  </a:moveTo>
                  <a:lnTo>
                    <a:pt x="112746" y="405130"/>
                  </a:lnTo>
                  <a:lnTo>
                    <a:pt x="113621" y="405130"/>
                  </a:lnTo>
                  <a:lnTo>
                    <a:pt x="113267" y="405529"/>
                  </a:lnTo>
                  <a:close/>
                </a:path>
                <a:path w="1005840" h="1456689">
                  <a:moveTo>
                    <a:pt x="782163" y="406400"/>
                  </a:moveTo>
                  <a:lnTo>
                    <a:pt x="780900" y="406400"/>
                  </a:lnTo>
                  <a:lnTo>
                    <a:pt x="781301" y="405130"/>
                  </a:lnTo>
                  <a:lnTo>
                    <a:pt x="782163" y="406400"/>
                  </a:lnTo>
                  <a:close/>
                </a:path>
                <a:path w="1005840" h="1456689">
                  <a:moveTo>
                    <a:pt x="113996" y="415290"/>
                  </a:moveTo>
                  <a:lnTo>
                    <a:pt x="111459" y="411480"/>
                  </a:lnTo>
                  <a:lnTo>
                    <a:pt x="109662" y="409588"/>
                  </a:lnTo>
                  <a:lnTo>
                    <a:pt x="113267" y="405529"/>
                  </a:lnTo>
                  <a:lnTo>
                    <a:pt x="116059" y="407670"/>
                  </a:lnTo>
                  <a:lnTo>
                    <a:pt x="118547" y="410210"/>
                  </a:lnTo>
                  <a:lnTo>
                    <a:pt x="113996" y="415290"/>
                  </a:lnTo>
                  <a:close/>
                </a:path>
                <a:path w="1005840" h="1456689">
                  <a:moveTo>
                    <a:pt x="18514" y="407670"/>
                  </a:moveTo>
                  <a:lnTo>
                    <a:pt x="13001" y="407670"/>
                  </a:lnTo>
                  <a:lnTo>
                    <a:pt x="13663" y="406400"/>
                  </a:lnTo>
                  <a:lnTo>
                    <a:pt x="19626" y="406400"/>
                  </a:lnTo>
                  <a:lnTo>
                    <a:pt x="18514" y="407670"/>
                  </a:lnTo>
                  <a:close/>
                </a:path>
                <a:path w="1005840" h="1456689">
                  <a:moveTo>
                    <a:pt x="62317" y="407670"/>
                  </a:moveTo>
                  <a:lnTo>
                    <a:pt x="61242" y="406400"/>
                  </a:lnTo>
                  <a:lnTo>
                    <a:pt x="63480" y="406400"/>
                  </a:lnTo>
                  <a:lnTo>
                    <a:pt x="62317" y="407670"/>
                  </a:lnTo>
                  <a:close/>
                </a:path>
                <a:path w="1005840" h="1456689">
                  <a:moveTo>
                    <a:pt x="67480" y="410210"/>
                  </a:moveTo>
                  <a:lnTo>
                    <a:pt x="65905" y="410210"/>
                  </a:lnTo>
                  <a:lnTo>
                    <a:pt x="64792" y="408940"/>
                  </a:lnTo>
                  <a:lnTo>
                    <a:pt x="64555" y="407792"/>
                  </a:lnTo>
                  <a:lnTo>
                    <a:pt x="64448" y="407571"/>
                  </a:lnTo>
                  <a:lnTo>
                    <a:pt x="63480" y="406400"/>
                  </a:lnTo>
                  <a:lnTo>
                    <a:pt x="71268" y="406400"/>
                  </a:lnTo>
                  <a:lnTo>
                    <a:pt x="71255" y="407670"/>
                  </a:lnTo>
                  <a:lnTo>
                    <a:pt x="70943" y="408940"/>
                  </a:lnTo>
                  <a:lnTo>
                    <a:pt x="67480" y="410210"/>
                  </a:lnTo>
                  <a:close/>
                </a:path>
                <a:path w="1005840" h="1456689">
                  <a:moveTo>
                    <a:pt x="68943" y="416560"/>
                  </a:moveTo>
                  <a:lnTo>
                    <a:pt x="68145" y="412711"/>
                  </a:lnTo>
                  <a:lnTo>
                    <a:pt x="67480" y="410210"/>
                  </a:lnTo>
                  <a:lnTo>
                    <a:pt x="73168" y="410210"/>
                  </a:lnTo>
                  <a:lnTo>
                    <a:pt x="73405" y="408940"/>
                  </a:lnTo>
                  <a:lnTo>
                    <a:pt x="73718" y="407670"/>
                  </a:lnTo>
                  <a:lnTo>
                    <a:pt x="76456" y="406400"/>
                  </a:lnTo>
                  <a:lnTo>
                    <a:pt x="78323" y="407571"/>
                  </a:lnTo>
                  <a:lnTo>
                    <a:pt x="77681" y="408940"/>
                  </a:lnTo>
                  <a:lnTo>
                    <a:pt x="78618" y="408940"/>
                  </a:lnTo>
                  <a:lnTo>
                    <a:pt x="78893" y="411480"/>
                  </a:lnTo>
                  <a:lnTo>
                    <a:pt x="77756" y="412750"/>
                  </a:lnTo>
                  <a:lnTo>
                    <a:pt x="74418" y="412750"/>
                  </a:lnTo>
                  <a:lnTo>
                    <a:pt x="73655" y="415290"/>
                  </a:lnTo>
                  <a:lnTo>
                    <a:pt x="68943" y="416560"/>
                  </a:lnTo>
                  <a:close/>
                </a:path>
                <a:path w="1005840" h="1456689">
                  <a:moveTo>
                    <a:pt x="758365" y="412750"/>
                  </a:moveTo>
                  <a:lnTo>
                    <a:pt x="745398" y="412750"/>
                  </a:lnTo>
                  <a:lnTo>
                    <a:pt x="745448" y="410210"/>
                  </a:lnTo>
                  <a:lnTo>
                    <a:pt x="744523" y="407670"/>
                  </a:lnTo>
                  <a:lnTo>
                    <a:pt x="741160" y="406400"/>
                  </a:lnTo>
                  <a:lnTo>
                    <a:pt x="747985" y="406400"/>
                  </a:lnTo>
                  <a:lnTo>
                    <a:pt x="748210" y="407670"/>
                  </a:lnTo>
                  <a:lnTo>
                    <a:pt x="747623" y="407670"/>
                  </a:lnTo>
                  <a:lnTo>
                    <a:pt x="748198" y="408940"/>
                  </a:lnTo>
                  <a:lnTo>
                    <a:pt x="749298" y="410210"/>
                  </a:lnTo>
                  <a:lnTo>
                    <a:pt x="748873" y="411480"/>
                  </a:lnTo>
                  <a:lnTo>
                    <a:pt x="758361" y="411480"/>
                  </a:lnTo>
                  <a:lnTo>
                    <a:pt x="758365" y="412750"/>
                  </a:lnTo>
                  <a:close/>
                </a:path>
                <a:path w="1005840" h="1456689">
                  <a:moveTo>
                    <a:pt x="78618" y="408940"/>
                  </a:moveTo>
                  <a:lnTo>
                    <a:pt x="77681" y="408940"/>
                  </a:lnTo>
                  <a:lnTo>
                    <a:pt x="78323" y="407571"/>
                  </a:lnTo>
                  <a:lnTo>
                    <a:pt x="78481" y="407670"/>
                  </a:lnTo>
                  <a:lnTo>
                    <a:pt x="78618" y="408940"/>
                  </a:lnTo>
                  <a:close/>
                </a:path>
                <a:path w="1005840" h="1456689">
                  <a:moveTo>
                    <a:pt x="16213" y="415290"/>
                  </a:moveTo>
                  <a:lnTo>
                    <a:pt x="8650" y="415290"/>
                  </a:lnTo>
                  <a:lnTo>
                    <a:pt x="8763" y="414020"/>
                  </a:lnTo>
                  <a:lnTo>
                    <a:pt x="9192" y="412981"/>
                  </a:lnTo>
                  <a:lnTo>
                    <a:pt x="11788" y="411480"/>
                  </a:lnTo>
                  <a:lnTo>
                    <a:pt x="11010" y="410117"/>
                  </a:lnTo>
                  <a:lnTo>
                    <a:pt x="11746" y="408966"/>
                  </a:lnTo>
                  <a:lnTo>
                    <a:pt x="11650" y="407670"/>
                  </a:lnTo>
                  <a:lnTo>
                    <a:pt x="17426" y="407670"/>
                  </a:lnTo>
                  <a:lnTo>
                    <a:pt x="17801" y="408940"/>
                  </a:lnTo>
                  <a:lnTo>
                    <a:pt x="22251" y="408940"/>
                  </a:lnTo>
                  <a:lnTo>
                    <a:pt x="24264" y="410210"/>
                  </a:lnTo>
                  <a:lnTo>
                    <a:pt x="23724" y="411480"/>
                  </a:lnTo>
                  <a:lnTo>
                    <a:pt x="17076" y="411480"/>
                  </a:lnTo>
                  <a:lnTo>
                    <a:pt x="15634" y="412711"/>
                  </a:lnTo>
                  <a:lnTo>
                    <a:pt x="15660" y="413133"/>
                  </a:lnTo>
                  <a:lnTo>
                    <a:pt x="15826" y="414020"/>
                  </a:lnTo>
                  <a:lnTo>
                    <a:pt x="16213" y="415290"/>
                  </a:lnTo>
                  <a:close/>
                </a:path>
                <a:path w="1005840" h="1456689">
                  <a:moveTo>
                    <a:pt x="20664" y="407938"/>
                  </a:moveTo>
                  <a:lnTo>
                    <a:pt x="20344" y="407792"/>
                  </a:lnTo>
                  <a:lnTo>
                    <a:pt x="20664" y="407938"/>
                  </a:lnTo>
                  <a:close/>
                </a:path>
                <a:path w="1005840" h="1456689">
                  <a:moveTo>
                    <a:pt x="25639" y="410210"/>
                  </a:moveTo>
                  <a:lnTo>
                    <a:pt x="20664" y="407938"/>
                  </a:lnTo>
                  <a:lnTo>
                    <a:pt x="20239" y="407670"/>
                  </a:lnTo>
                  <a:lnTo>
                    <a:pt x="27739" y="407670"/>
                  </a:lnTo>
                  <a:lnTo>
                    <a:pt x="25639" y="410210"/>
                  </a:lnTo>
                  <a:close/>
                </a:path>
                <a:path w="1005840" h="1456689">
                  <a:moveTo>
                    <a:pt x="49961" y="414739"/>
                  </a:moveTo>
                  <a:lnTo>
                    <a:pt x="48060" y="412076"/>
                  </a:lnTo>
                  <a:lnTo>
                    <a:pt x="48100" y="411480"/>
                  </a:lnTo>
                  <a:lnTo>
                    <a:pt x="48503" y="408940"/>
                  </a:lnTo>
                  <a:lnTo>
                    <a:pt x="45978" y="408940"/>
                  </a:lnTo>
                  <a:lnTo>
                    <a:pt x="46028" y="407670"/>
                  </a:lnTo>
                  <a:lnTo>
                    <a:pt x="53866" y="407670"/>
                  </a:lnTo>
                  <a:lnTo>
                    <a:pt x="54515" y="408378"/>
                  </a:lnTo>
                  <a:lnTo>
                    <a:pt x="51118" y="414020"/>
                  </a:lnTo>
                  <a:lnTo>
                    <a:pt x="49961" y="414739"/>
                  </a:lnTo>
                  <a:close/>
                </a:path>
                <a:path w="1005840" h="1456689">
                  <a:moveTo>
                    <a:pt x="774750" y="414020"/>
                  </a:moveTo>
                  <a:lnTo>
                    <a:pt x="765637" y="414020"/>
                  </a:lnTo>
                  <a:lnTo>
                    <a:pt x="766637" y="411480"/>
                  </a:lnTo>
                  <a:lnTo>
                    <a:pt x="766824" y="410210"/>
                  </a:lnTo>
                  <a:lnTo>
                    <a:pt x="766574" y="410210"/>
                  </a:lnTo>
                  <a:lnTo>
                    <a:pt x="766637" y="407670"/>
                  </a:lnTo>
                  <a:lnTo>
                    <a:pt x="775100" y="407670"/>
                  </a:lnTo>
                  <a:lnTo>
                    <a:pt x="772750" y="408940"/>
                  </a:lnTo>
                  <a:lnTo>
                    <a:pt x="772950" y="411480"/>
                  </a:lnTo>
                  <a:lnTo>
                    <a:pt x="773362" y="411480"/>
                  </a:lnTo>
                  <a:lnTo>
                    <a:pt x="773937" y="412750"/>
                  </a:lnTo>
                  <a:lnTo>
                    <a:pt x="774575" y="412750"/>
                  </a:lnTo>
                  <a:lnTo>
                    <a:pt x="774750" y="414020"/>
                  </a:lnTo>
                  <a:close/>
                </a:path>
                <a:path w="1005840" h="1456689">
                  <a:moveTo>
                    <a:pt x="22251" y="408940"/>
                  </a:moveTo>
                  <a:lnTo>
                    <a:pt x="17863" y="408940"/>
                  </a:lnTo>
                  <a:lnTo>
                    <a:pt x="20164" y="407710"/>
                  </a:lnTo>
                  <a:lnTo>
                    <a:pt x="20664" y="407938"/>
                  </a:lnTo>
                  <a:lnTo>
                    <a:pt x="22251" y="408940"/>
                  </a:lnTo>
                  <a:close/>
                </a:path>
                <a:path w="1005840" h="1456689">
                  <a:moveTo>
                    <a:pt x="786913" y="410210"/>
                  </a:moveTo>
                  <a:lnTo>
                    <a:pt x="784751" y="410210"/>
                  </a:lnTo>
                  <a:lnTo>
                    <a:pt x="786033" y="407792"/>
                  </a:lnTo>
                  <a:lnTo>
                    <a:pt x="786913" y="410210"/>
                  </a:lnTo>
                  <a:close/>
                </a:path>
                <a:path w="1005840" h="1456689">
                  <a:moveTo>
                    <a:pt x="47091" y="417830"/>
                  </a:moveTo>
                  <a:lnTo>
                    <a:pt x="42761" y="416558"/>
                  </a:lnTo>
                  <a:lnTo>
                    <a:pt x="40844" y="415917"/>
                  </a:lnTo>
                  <a:lnTo>
                    <a:pt x="40915" y="415290"/>
                  </a:lnTo>
                  <a:lnTo>
                    <a:pt x="39415" y="415290"/>
                  </a:lnTo>
                  <a:lnTo>
                    <a:pt x="39027" y="414928"/>
                  </a:lnTo>
                  <a:lnTo>
                    <a:pt x="40053" y="408940"/>
                  </a:lnTo>
                  <a:lnTo>
                    <a:pt x="42090" y="408940"/>
                  </a:lnTo>
                  <a:lnTo>
                    <a:pt x="44353" y="410210"/>
                  </a:lnTo>
                  <a:lnTo>
                    <a:pt x="46728" y="410210"/>
                  </a:lnTo>
                  <a:lnTo>
                    <a:pt x="48015" y="412013"/>
                  </a:lnTo>
                  <a:lnTo>
                    <a:pt x="47091" y="417830"/>
                  </a:lnTo>
                  <a:close/>
                </a:path>
                <a:path w="1005840" h="1456689">
                  <a:moveTo>
                    <a:pt x="46541" y="410210"/>
                  </a:moveTo>
                  <a:lnTo>
                    <a:pt x="44353" y="410210"/>
                  </a:lnTo>
                  <a:lnTo>
                    <a:pt x="45191" y="408940"/>
                  </a:lnTo>
                  <a:lnTo>
                    <a:pt x="46053" y="408940"/>
                  </a:lnTo>
                  <a:lnTo>
                    <a:pt x="46541" y="410210"/>
                  </a:lnTo>
                  <a:close/>
                </a:path>
                <a:path w="1005840" h="1456689">
                  <a:moveTo>
                    <a:pt x="48015" y="412013"/>
                  </a:moveTo>
                  <a:lnTo>
                    <a:pt x="46728" y="410210"/>
                  </a:lnTo>
                  <a:lnTo>
                    <a:pt x="46541" y="410210"/>
                  </a:lnTo>
                  <a:lnTo>
                    <a:pt x="46053" y="408940"/>
                  </a:lnTo>
                  <a:lnTo>
                    <a:pt x="48503" y="408940"/>
                  </a:lnTo>
                  <a:lnTo>
                    <a:pt x="48015" y="412013"/>
                  </a:lnTo>
                  <a:close/>
                </a:path>
                <a:path w="1005840" h="1456689">
                  <a:moveTo>
                    <a:pt x="73168" y="410210"/>
                  </a:moveTo>
                  <a:lnTo>
                    <a:pt x="69855" y="410210"/>
                  </a:lnTo>
                  <a:lnTo>
                    <a:pt x="70920" y="408966"/>
                  </a:lnTo>
                  <a:lnTo>
                    <a:pt x="73168" y="410210"/>
                  </a:lnTo>
                  <a:close/>
                </a:path>
                <a:path w="1005840" h="1456689">
                  <a:moveTo>
                    <a:pt x="87452" y="410210"/>
                  </a:moveTo>
                  <a:lnTo>
                    <a:pt x="86919" y="408940"/>
                  </a:lnTo>
                  <a:lnTo>
                    <a:pt x="87452" y="410210"/>
                  </a:lnTo>
                  <a:close/>
                </a:path>
                <a:path w="1005840" h="1456689">
                  <a:moveTo>
                    <a:pt x="9659" y="412711"/>
                  </a:moveTo>
                  <a:lnTo>
                    <a:pt x="9550" y="411480"/>
                  </a:lnTo>
                  <a:lnTo>
                    <a:pt x="10175" y="410210"/>
                  </a:lnTo>
                  <a:lnTo>
                    <a:pt x="10950" y="410210"/>
                  </a:lnTo>
                  <a:lnTo>
                    <a:pt x="11788" y="411480"/>
                  </a:lnTo>
                  <a:lnTo>
                    <a:pt x="9659" y="412711"/>
                  </a:lnTo>
                  <a:close/>
                </a:path>
                <a:path w="1005840" h="1456689">
                  <a:moveTo>
                    <a:pt x="6764" y="414385"/>
                  </a:moveTo>
                  <a:lnTo>
                    <a:pt x="6325" y="414020"/>
                  </a:lnTo>
                  <a:lnTo>
                    <a:pt x="6500" y="414020"/>
                  </a:lnTo>
                  <a:lnTo>
                    <a:pt x="4338" y="412076"/>
                  </a:lnTo>
                  <a:lnTo>
                    <a:pt x="3837" y="410210"/>
                  </a:lnTo>
                  <a:lnTo>
                    <a:pt x="10175" y="410210"/>
                  </a:lnTo>
                  <a:lnTo>
                    <a:pt x="9550" y="411480"/>
                  </a:lnTo>
                  <a:lnTo>
                    <a:pt x="9592" y="412750"/>
                  </a:lnTo>
                  <a:lnTo>
                    <a:pt x="9288" y="412750"/>
                  </a:lnTo>
                  <a:lnTo>
                    <a:pt x="9192" y="412981"/>
                  </a:lnTo>
                  <a:lnTo>
                    <a:pt x="6764" y="414385"/>
                  </a:lnTo>
                  <a:close/>
                </a:path>
                <a:path w="1005840" h="1456689">
                  <a:moveTo>
                    <a:pt x="761286" y="411480"/>
                  </a:moveTo>
                  <a:lnTo>
                    <a:pt x="760655" y="411480"/>
                  </a:lnTo>
                  <a:lnTo>
                    <a:pt x="760024" y="410210"/>
                  </a:lnTo>
                  <a:lnTo>
                    <a:pt x="761286" y="411480"/>
                  </a:lnTo>
                  <a:close/>
                </a:path>
                <a:path w="1005840" h="1456689">
                  <a:moveTo>
                    <a:pt x="801827" y="411480"/>
                  </a:moveTo>
                  <a:lnTo>
                    <a:pt x="802740" y="410210"/>
                  </a:lnTo>
                  <a:lnTo>
                    <a:pt x="801827" y="411480"/>
                  </a:lnTo>
                  <a:close/>
                </a:path>
                <a:path w="1005840" h="1456689">
                  <a:moveTo>
                    <a:pt x="4562" y="420370"/>
                  </a:moveTo>
                  <a:lnTo>
                    <a:pt x="1700" y="419100"/>
                  </a:lnTo>
                  <a:lnTo>
                    <a:pt x="687" y="417830"/>
                  </a:lnTo>
                  <a:lnTo>
                    <a:pt x="1642" y="412981"/>
                  </a:lnTo>
                  <a:lnTo>
                    <a:pt x="1748" y="412711"/>
                  </a:lnTo>
                  <a:lnTo>
                    <a:pt x="3675" y="411480"/>
                  </a:lnTo>
                  <a:lnTo>
                    <a:pt x="4338" y="412076"/>
                  </a:lnTo>
                  <a:lnTo>
                    <a:pt x="5200" y="415290"/>
                  </a:lnTo>
                  <a:lnTo>
                    <a:pt x="16213" y="415290"/>
                  </a:lnTo>
                  <a:lnTo>
                    <a:pt x="16599" y="416562"/>
                  </a:lnTo>
                  <a:lnTo>
                    <a:pt x="15876" y="417830"/>
                  </a:lnTo>
                  <a:lnTo>
                    <a:pt x="10400" y="417830"/>
                  </a:lnTo>
                  <a:lnTo>
                    <a:pt x="10271" y="419028"/>
                  </a:lnTo>
                  <a:lnTo>
                    <a:pt x="4562" y="419100"/>
                  </a:lnTo>
                  <a:lnTo>
                    <a:pt x="4562" y="420370"/>
                  </a:lnTo>
                  <a:close/>
                </a:path>
                <a:path w="1005840" h="1456689">
                  <a:moveTo>
                    <a:pt x="21564" y="416560"/>
                  </a:moveTo>
                  <a:lnTo>
                    <a:pt x="17526" y="414020"/>
                  </a:lnTo>
                  <a:lnTo>
                    <a:pt x="17076" y="411480"/>
                  </a:lnTo>
                  <a:lnTo>
                    <a:pt x="23724" y="411480"/>
                  </a:lnTo>
                  <a:lnTo>
                    <a:pt x="21564" y="416560"/>
                  </a:lnTo>
                  <a:close/>
                </a:path>
                <a:path w="1005840" h="1456689">
                  <a:moveTo>
                    <a:pt x="31751" y="416893"/>
                  </a:moveTo>
                  <a:lnTo>
                    <a:pt x="31131" y="416562"/>
                  </a:lnTo>
                  <a:lnTo>
                    <a:pt x="31421" y="412981"/>
                  </a:lnTo>
                  <a:lnTo>
                    <a:pt x="31543" y="412711"/>
                  </a:lnTo>
                  <a:lnTo>
                    <a:pt x="34815" y="411480"/>
                  </a:lnTo>
                  <a:lnTo>
                    <a:pt x="35890" y="411480"/>
                  </a:lnTo>
                  <a:lnTo>
                    <a:pt x="36799" y="412711"/>
                  </a:lnTo>
                  <a:lnTo>
                    <a:pt x="36880" y="413133"/>
                  </a:lnTo>
                  <a:lnTo>
                    <a:pt x="37003" y="414020"/>
                  </a:lnTo>
                  <a:lnTo>
                    <a:pt x="38053" y="414020"/>
                  </a:lnTo>
                  <a:lnTo>
                    <a:pt x="39027" y="414928"/>
                  </a:lnTo>
                  <a:lnTo>
                    <a:pt x="38965" y="415290"/>
                  </a:lnTo>
                  <a:lnTo>
                    <a:pt x="40844" y="415917"/>
                  </a:lnTo>
                  <a:lnTo>
                    <a:pt x="40772" y="416560"/>
                  </a:lnTo>
                  <a:lnTo>
                    <a:pt x="31913" y="416562"/>
                  </a:lnTo>
                  <a:lnTo>
                    <a:pt x="31751" y="416893"/>
                  </a:lnTo>
                  <a:close/>
                </a:path>
                <a:path w="1005840" h="1456689">
                  <a:moveTo>
                    <a:pt x="736497" y="412750"/>
                  </a:moveTo>
                  <a:lnTo>
                    <a:pt x="710232" y="412750"/>
                  </a:lnTo>
                  <a:lnTo>
                    <a:pt x="709770" y="411480"/>
                  </a:lnTo>
                  <a:lnTo>
                    <a:pt x="736344" y="411480"/>
                  </a:lnTo>
                  <a:lnTo>
                    <a:pt x="736497" y="412750"/>
                  </a:lnTo>
                  <a:close/>
                </a:path>
                <a:path w="1005840" h="1456689">
                  <a:moveTo>
                    <a:pt x="747260" y="420370"/>
                  </a:moveTo>
                  <a:lnTo>
                    <a:pt x="745098" y="420370"/>
                  </a:lnTo>
                  <a:lnTo>
                    <a:pt x="747410" y="419100"/>
                  </a:lnTo>
                  <a:lnTo>
                    <a:pt x="747510" y="415290"/>
                  </a:lnTo>
                  <a:lnTo>
                    <a:pt x="746835" y="415290"/>
                  </a:lnTo>
                  <a:lnTo>
                    <a:pt x="745998" y="414020"/>
                  </a:lnTo>
                  <a:lnTo>
                    <a:pt x="745385" y="414020"/>
                  </a:lnTo>
                  <a:lnTo>
                    <a:pt x="744473" y="411480"/>
                  </a:lnTo>
                  <a:lnTo>
                    <a:pt x="745398" y="412750"/>
                  </a:lnTo>
                  <a:lnTo>
                    <a:pt x="758365" y="412750"/>
                  </a:lnTo>
                  <a:lnTo>
                    <a:pt x="758374" y="415290"/>
                  </a:lnTo>
                  <a:lnTo>
                    <a:pt x="759361" y="419100"/>
                  </a:lnTo>
                  <a:lnTo>
                    <a:pt x="747885" y="419100"/>
                  </a:lnTo>
                  <a:lnTo>
                    <a:pt x="747260" y="420370"/>
                  </a:lnTo>
                  <a:close/>
                </a:path>
                <a:path w="1005840" h="1456689">
                  <a:moveTo>
                    <a:pt x="761286" y="412750"/>
                  </a:moveTo>
                  <a:lnTo>
                    <a:pt x="758361" y="411480"/>
                  </a:lnTo>
                  <a:lnTo>
                    <a:pt x="760655" y="411480"/>
                  </a:lnTo>
                  <a:lnTo>
                    <a:pt x="761286" y="412750"/>
                  </a:lnTo>
                  <a:close/>
                </a:path>
                <a:path w="1005840" h="1456689">
                  <a:moveTo>
                    <a:pt x="5200" y="415290"/>
                  </a:moveTo>
                  <a:lnTo>
                    <a:pt x="4338" y="412076"/>
                  </a:lnTo>
                  <a:lnTo>
                    <a:pt x="6500" y="414020"/>
                  </a:lnTo>
                  <a:lnTo>
                    <a:pt x="6325" y="414020"/>
                  </a:lnTo>
                  <a:lnTo>
                    <a:pt x="6764" y="414385"/>
                  </a:lnTo>
                  <a:lnTo>
                    <a:pt x="5200" y="415290"/>
                  </a:lnTo>
                  <a:close/>
                </a:path>
                <a:path w="1005840" h="1456689">
                  <a:moveTo>
                    <a:pt x="9192" y="412981"/>
                  </a:moveTo>
                  <a:lnTo>
                    <a:pt x="9288" y="412750"/>
                  </a:lnTo>
                  <a:lnTo>
                    <a:pt x="9592" y="412750"/>
                  </a:lnTo>
                  <a:lnTo>
                    <a:pt x="9192" y="412981"/>
                  </a:lnTo>
                  <a:close/>
                </a:path>
                <a:path w="1005840" h="1456689">
                  <a:moveTo>
                    <a:pt x="76618" y="414020"/>
                  </a:moveTo>
                  <a:lnTo>
                    <a:pt x="74418" y="412750"/>
                  </a:lnTo>
                  <a:lnTo>
                    <a:pt x="77756" y="412750"/>
                  </a:lnTo>
                  <a:lnTo>
                    <a:pt x="76618" y="414020"/>
                  </a:lnTo>
                  <a:close/>
                </a:path>
                <a:path w="1005840" h="1456689">
                  <a:moveTo>
                    <a:pt x="722049" y="419100"/>
                  </a:moveTo>
                  <a:lnTo>
                    <a:pt x="715733" y="419100"/>
                  </a:lnTo>
                  <a:lnTo>
                    <a:pt x="716458" y="414020"/>
                  </a:lnTo>
                  <a:lnTo>
                    <a:pt x="712832" y="412750"/>
                  </a:lnTo>
                  <a:lnTo>
                    <a:pt x="739785" y="412750"/>
                  </a:lnTo>
                  <a:lnTo>
                    <a:pt x="739360" y="414020"/>
                  </a:lnTo>
                  <a:lnTo>
                    <a:pt x="739735" y="414020"/>
                  </a:lnTo>
                  <a:lnTo>
                    <a:pt x="740572" y="416560"/>
                  </a:lnTo>
                  <a:lnTo>
                    <a:pt x="741074" y="416562"/>
                  </a:lnTo>
                  <a:lnTo>
                    <a:pt x="741897" y="417830"/>
                  </a:lnTo>
                  <a:lnTo>
                    <a:pt x="721946" y="417830"/>
                  </a:lnTo>
                  <a:lnTo>
                    <a:pt x="722049" y="419100"/>
                  </a:lnTo>
                  <a:close/>
                </a:path>
                <a:path w="1005840" h="1456689">
                  <a:moveTo>
                    <a:pt x="796860" y="413133"/>
                  </a:moveTo>
                  <a:lnTo>
                    <a:pt x="796052" y="412750"/>
                  </a:lnTo>
                  <a:lnTo>
                    <a:pt x="796777" y="412750"/>
                  </a:lnTo>
                  <a:lnTo>
                    <a:pt x="796860" y="413133"/>
                  </a:lnTo>
                  <a:close/>
                </a:path>
                <a:path w="1005840" h="1456689">
                  <a:moveTo>
                    <a:pt x="797327" y="415290"/>
                  </a:moveTo>
                  <a:lnTo>
                    <a:pt x="796860" y="413133"/>
                  </a:lnTo>
                  <a:lnTo>
                    <a:pt x="798727" y="414020"/>
                  </a:lnTo>
                  <a:lnTo>
                    <a:pt x="797677" y="414020"/>
                  </a:lnTo>
                  <a:lnTo>
                    <a:pt x="797327" y="415290"/>
                  </a:lnTo>
                  <a:close/>
                </a:path>
                <a:path w="1005840" h="1456689">
                  <a:moveTo>
                    <a:pt x="50354" y="415290"/>
                  </a:moveTo>
                  <a:lnTo>
                    <a:pt x="49961" y="414739"/>
                  </a:lnTo>
                  <a:lnTo>
                    <a:pt x="51016" y="414020"/>
                  </a:lnTo>
                  <a:lnTo>
                    <a:pt x="50354" y="415290"/>
                  </a:lnTo>
                  <a:close/>
                </a:path>
                <a:path w="1005840" h="1456689">
                  <a:moveTo>
                    <a:pt x="51098" y="414054"/>
                  </a:moveTo>
                  <a:close/>
                </a:path>
                <a:path w="1005840" h="1456689">
                  <a:moveTo>
                    <a:pt x="776900" y="417830"/>
                  </a:moveTo>
                  <a:lnTo>
                    <a:pt x="764799" y="417830"/>
                  </a:lnTo>
                  <a:lnTo>
                    <a:pt x="764099" y="415290"/>
                  </a:lnTo>
                  <a:lnTo>
                    <a:pt x="764249" y="414020"/>
                  </a:lnTo>
                  <a:lnTo>
                    <a:pt x="774525" y="414020"/>
                  </a:lnTo>
                  <a:lnTo>
                    <a:pt x="775150" y="415290"/>
                  </a:lnTo>
                  <a:lnTo>
                    <a:pt x="774579" y="416562"/>
                  </a:lnTo>
                  <a:lnTo>
                    <a:pt x="776900" y="417830"/>
                  </a:lnTo>
                  <a:close/>
                </a:path>
                <a:path w="1005840" h="1456689">
                  <a:moveTo>
                    <a:pt x="54041" y="415290"/>
                  </a:moveTo>
                  <a:lnTo>
                    <a:pt x="50354" y="415290"/>
                  </a:lnTo>
                  <a:lnTo>
                    <a:pt x="51098" y="414054"/>
                  </a:lnTo>
                  <a:lnTo>
                    <a:pt x="54041" y="415290"/>
                  </a:lnTo>
                  <a:close/>
                </a:path>
                <a:path w="1005840" h="1456689">
                  <a:moveTo>
                    <a:pt x="7850" y="415290"/>
                  </a:moveTo>
                  <a:lnTo>
                    <a:pt x="5200" y="415290"/>
                  </a:lnTo>
                  <a:lnTo>
                    <a:pt x="6764" y="414385"/>
                  </a:lnTo>
                  <a:lnTo>
                    <a:pt x="7850" y="415290"/>
                  </a:lnTo>
                  <a:close/>
                </a:path>
                <a:path w="1005840" h="1456689">
                  <a:moveTo>
                    <a:pt x="51029" y="422910"/>
                  </a:moveTo>
                  <a:lnTo>
                    <a:pt x="47293" y="416558"/>
                  </a:lnTo>
                  <a:lnTo>
                    <a:pt x="49961" y="414739"/>
                  </a:lnTo>
                  <a:lnTo>
                    <a:pt x="50354" y="415290"/>
                  </a:lnTo>
                  <a:lnTo>
                    <a:pt x="55066" y="415290"/>
                  </a:lnTo>
                  <a:lnTo>
                    <a:pt x="54441" y="416560"/>
                  </a:lnTo>
                  <a:lnTo>
                    <a:pt x="55004" y="416560"/>
                  </a:lnTo>
                  <a:lnTo>
                    <a:pt x="56429" y="420370"/>
                  </a:lnTo>
                  <a:lnTo>
                    <a:pt x="53729" y="421640"/>
                  </a:lnTo>
                  <a:lnTo>
                    <a:pt x="51754" y="421640"/>
                  </a:lnTo>
                  <a:lnTo>
                    <a:pt x="52175" y="422371"/>
                  </a:lnTo>
                  <a:lnTo>
                    <a:pt x="51029" y="422910"/>
                  </a:lnTo>
                  <a:close/>
                </a:path>
                <a:path w="1005840" h="1456689">
                  <a:moveTo>
                    <a:pt x="28402" y="420370"/>
                  </a:moveTo>
                  <a:lnTo>
                    <a:pt x="19401" y="420370"/>
                  </a:lnTo>
                  <a:lnTo>
                    <a:pt x="19614" y="419100"/>
                  </a:lnTo>
                  <a:lnTo>
                    <a:pt x="21276" y="416560"/>
                  </a:lnTo>
                  <a:lnTo>
                    <a:pt x="22451" y="417830"/>
                  </a:lnTo>
                  <a:lnTo>
                    <a:pt x="27039" y="417830"/>
                  </a:lnTo>
                  <a:lnTo>
                    <a:pt x="28572" y="419028"/>
                  </a:lnTo>
                  <a:lnTo>
                    <a:pt x="28648" y="419176"/>
                  </a:lnTo>
                  <a:lnTo>
                    <a:pt x="28402" y="420370"/>
                  </a:lnTo>
                  <a:close/>
                </a:path>
                <a:path w="1005840" h="1456689">
                  <a:moveTo>
                    <a:pt x="27039" y="417830"/>
                  </a:moveTo>
                  <a:lnTo>
                    <a:pt x="24351" y="417830"/>
                  </a:lnTo>
                  <a:lnTo>
                    <a:pt x="24802" y="416560"/>
                  </a:lnTo>
                  <a:lnTo>
                    <a:pt x="27039" y="417830"/>
                  </a:lnTo>
                  <a:close/>
                </a:path>
                <a:path w="1005840" h="1456689">
                  <a:moveTo>
                    <a:pt x="33502" y="417830"/>
                  </a:moveTo>
                  <a:lnTo>
                    <a:pt x="31751" y="416893"/>
                  </a:lnTo>
                  <a:lnTo>
                    <a:pt x="31915" y="416560"/>
                  </a:lnTo>
                  <a:lnTo>
                    <a:pt x="33502" y="417830"/>
                  </a:lnTo>
                  <a:close/>
                </a:path>
                <a:path w="1005840" h="1456689">
                  <a:moveTo>
                    <a:pt x="40628" y="417830"/>
                  </a:moveTo>
                  <a:lnTo>
                    <a:pt x="33502" y="417830"/>
                  </a:lnTo>
                  <a:lnTo>
                    <a:pt x="31915" y="416560"/>
                  </a:lnTo>
                  <a:lnTo>
                    <a:pt x="40772" y="416560"/>
                  </a:lnTo>
                  <a:lnTo>
                    <a:pt x="40628" y="417830"/>
                  </a:lnTo>
                  <a:close/>
                </a:path>
                <a:path w="1005840" h="1456689">
                  <a:moveTo>
                    <a:pt x="709457" y="417830"/>
                  </a:moveTo>
                  <a:lnTo>
                    <a:pt x="707207" y="417830"/>
                  </a:lnTo>
                  <a:lnTo>
                    <a:pt x="708070" y="416560"/>
                  </a:lnTo>
                  <a:lnTo>
                    <a:pt x="709457" y="417830"/>
                  </a:lnTo>
                  <a:close/>
                </a:path>
                <a:path w="1005840" h="1456689">
                  <a:moveTo>
                    <a:pt x="710370" y="417830"/>
                  </a:moveTo>
                  <a:lnTo>
                    <a:pt x="709457" y="417830"/>
                  </a:lnTo>
                  <a:lnTo>
                    <a:pt x="709982" y="416560"/>
                  </a:lnTo>
                  <a:lnTo>
                    <a:pt x="710295" y="416560"/>
                  </a:lnTo>
                  <a:lnTo>
                    <a:pt x="710370" y="417830"/>
                  </a:lnTo>
                  <a:close/>
                </a:path>
                <a:path w="1005840" h="1456689">
                  <a:moveTo>
                    <a:pt x="779663" y="417830"/>
                  </a:moveTo>
                  <a:lnTo>
                    <a:pt x="778450" y="417830"/>
                  </a:lnTo>
                  <a:lnTo>
                    <a:pt x="779838" y="416560"/>
                  </a:lnTo>
                  <a:lnTo>
                    <a:pt x="780438" y="416560"/>
                  </a:lnTo>
                  <a:lnTo>
                    <a:pt x="779663" y="417830"/>
                  </a:lnTo>
                  <a:close/>
                </a:path>
                <a:path w="1005840" h="1456689">
                  <a:moveTo>
                    <a:pt x="35452" y="419100"/>
                  </a:moveTo>
                  <a:lnTo>
                    <a:pt x="30052" y="419100"/>
                  </a:lnTo>
                  <a:lnTo>
                    <a:pt x="31290" y="417830"/>
                  </a:lnTo>
                  <a:lnTo>
                    <a:pt x="31751" y="416893"/>
                  </a:lnTo>
                  <a:lnTo>
                    <a:pt x="33502" y="417830"/>
                  </a:lnTo>
                  <a:lnTo>
                    <a:pt x="35127" y="417830"/>
                  </a:lnTo>
                  <a:lnTo>
                    <a:pt x="35452" y="419100"/>
                  </a:lnTo>
                  <a:close/>
                </a:path>
                <a:path w="1005840" h="1456689">
                  <a:moveTo>
                    <a:pt x="15651" y="422910"/>
                  </a:moveTo>
                  <a:lnTo>
                    <a:pt x="10413" y="422910"/>
                  </a:lnTo>
                  <a:lnTo>
                    <a:pt x="10271" y="419028"/>
                  </a:lnTo>
                  <a:lnTo>
                    <a:pt x="11650" y="417830"/>
                  </a:lnTo>
                  <a:lnTo>
                    <a:pt x="15876" y="417830"/>
                  </a:lnTo>
                  <a:lnTo>
                    <a:pt x="15851" y="419100"/>
                  </a:lnTo>
                  <a:lnTo>
                    <a:pt x="16376" y="419100"/>
                  </a:lnTo>
                  <a:lnTo>
                    <a:pt x="16470" y="420531"/>
                  </a:lnTo>
                  <a:lnTo>
                    <a:pt x="16688" y="421640"/>
                  </a:lnTo>
                  <a:lnTo>
                    <a:pt x="15651" y="422910"/>
                  </a:lnTo>
                  <a:close/>
                </a:path>
                <a:path w="1005840" h="1456689">
                  <a:moveTo>
                    <a:pt x="37478" y="424180"/>
                  </a:moveTo>
                  <a:lnTo>
                    <a:pt x="36102" y="424180"/>
                  </a:lnTo>
                  <a:lnTo>
                    <a:pt x="35415" y="421640"/>
                  </a:lnTo>
                  <a:lnTo>
                    <a:pt x="19464" y="421640"/>
                  </a:lnTo>
                  <a:lnTo>
                    <a:pt x="19589" y="420370"/>
                  </a:lnTo>
                  <a:lnTo>
                    <a:pt x="29577" y="420370"/>
                  </a:lnTo>
                  <a:lnTo>
                    <a:pt x="30102" y="419100"/>
                  </a:lnTo>
                  <a:lnTo>
                    <a:pt x="35452" y="419100"/>
                  </a:lnTo>
                  <a:lnTo>
                    <a:pt x="36090" y="417830"/>
                  </a:lnTo>
                  <a:lnTo>
                    <a:pt x="40278" y="417830"/>
                  </a:lnTo>
                  <a:lnTo>
                    <a:pt x="40502" y="419028"/>
                  </a:lnTo>
                  <a:lnTo>
                    <a:pt x="40560" y="419176"/>
                  </a:lnTo>
                  <a:lnTo>
                    <a:pt x="41978" y="421640"/>
                  </a:lnTo>
                  <a:lnTo>
                    <a:pt x="42115" y="422910"/>
                  </a:lnTo>
                  <a:lnTo>
                    <a:pt x="37265" y="422910"/>
                  </a:lnTo>
                  <a:lnTo>
                    <a:pt x="37478" y="424180"/>
                  </a:lnTo>
                  <a:close/>
                </a:path>
                <a:path w="1005840" h="1456689">
                  <a:moveTo>
                    <a:pt x="745098" y="420370"/>
                  </a:moveTo>
                  <a:lnTo>
                    <a:pt x="729280" y="420370"/>
                  </a:lnTo>
                  <a:lnTo>
                    <a:pt x="728346" y="417830"/>
                  </a:lnTo>
                  <a:lnTo>
                    <a:pt x="741897" y="417830"/>
                  </a:lnTo>
                  <a:lnTo>
                    <a:pt x="741272" y="419100"/>
                  </a:lnTo>
                  <a:lnTo>
                    <a:pt x="743097" y="419100"/>
                  </a:lnTo>
                  <a:lnTo>
                    <a:pt x="745098" y="420370"/>
                  </a:lnTo>
                  <a:close/>
                </a:path>
                <a:path w="1005840" h="1456689">
                  <a:moveTo>
                    <a:pt x="764949" y="419100"/>
                  </a:moveTo>
                  <a:lnTo>
                    <a:pt x="765787" y="417830"/>
                  </a:lnTo>
                  <a:lnTo>
                    <a:pt x="768412" y="417830"/>
                  </a:lnTo>
                  <a:lnTo>
                    <a:pt x="764949" y="419100"/>
                  </a:lnTo>
                  <a:close/>
                </a:path>
                <a:path w="1005840" h="1456689">
                  <a:moveTo>
                    <a:pt x="770522" y="421854"/>
                  </a:moveTo>
                  <a:lnTo>
                    <a:pt x="768412" y="417830"/>
                  </a:lnTo>
                  <a:lnTo>
                    <a:pt x="775288" y="417830"/>
                  </a:lnTo>
                  <a:lnTo>
                    <a:pt x="774203" y="419028"/>
                  </a:lnTo>
                  <a:lnTo>
                    <a:pt x="774154" y="419176"/>
                  </a:lnTo>
                  <a:lnTo>
                    <a:pt x="774412" y="420370"/>
                  </a:lnTo>
                  <a:lnTo>
                    <a:pt x="770687" y="420370"/>
                  </a:lnTo>
                  <a:lnTo>
                    <a:pt x="770522" y="421854"/>
                  </a:lnTo>
                  <a:close/>
                </a:path>
                <a:path w="1005840" h="1456689">
                  <a:moveTo>
                    <a:pt x="797027" y="422910"/>
                  </a:moveTo>
                  <a:lnTo>
                    <a:pt x="786288" y="422910"/>
                  </a:lnTo>
                  <a:lnTo>
                    <a:pt x="786376" y="421640"/>
                  </a:lnTo>
                  <a:lnTo>
                    <a:pt x="786026" y="420370"/>
                  </a:lnTo>
                  <a:lnTo>
                    <a:pt x="786351" y="420370"/>
                  </a:lnTo>
                  <a:lnTo>
                    <a:pt x="785613" y="417830"/>
                  </a:lnTo>
                  <a:lnTo>
                    <a:pt x="794327" y="417830"/>
                  </a:lnTo>
                  <a:lnTo>
                    <a:pt x="795739" y="419100"/>
                  </a:lnTo>
                  <a:lnTo>
                    <a:pt x="796289" y="419100"/>
                  </a:lnTo>
                  <a:lnTo>
                    <a:pt x="795602" y="420370"/>
                  </a:lnTo>
                  <a:lnTo>
                    <a:pt x="795902" y="421640"/>
                  </a:lnTo>
                  <a:lnTo>
                    <a:pt x="797027" y="422910"/>
                  </a:lnTo>
                  <a:close/>
                </a:path>
                <a:path w="1005840" h="1456689">
                  <a:moveTo>
                    <a:pt x="796289" y="419100"/>
                  </a:moveTo>
                  <a:lnTo>
                    <a:pt x="795739" y="419100"/>
                  </a:lnTo>
                  <a:lnTo>
                    <a:pt x="796752" y="417830"/>
                  </a:lnTo>
                  <a:lnTo>
                    <a:pt x="797064" y="417830"/>
                  </a:lnTo>
                  <a:lnTo>
                    <a:pt x="796289" y="419100"/>
                  </a:lnTo>
                  <a:close/>
                </a:path>
                <a:path w="1005840" h="1456689">
                  <a:moveTo>
                    <a:pt x="802790" y="421640"/>
                  </a:moveTo>
                  <a:lnTo>
                    <a:pt x="801990" y="421640"/>
                  </a:lnTo>
                  <a:lnTo>
                    <a:pt x="801940" y="420370"/>
                  </a:lnTo>
                  <a:lnTo>
                    <a:pt x="801702" y="419100"/>
                  </a:lnTo>
                  <a:lnTo>
                    <a:pt x="801877" y="419100"/>
                  </a:lnTo>
                  <a:lnTo>
                    <a:pt x="802752" y="417830"/>
                  </a:lnTo>
                  <a:lnTo>
                    <a:pt x="802790" y="421640"/>
                  </a:lnTo>
                  <a:close/>
                </a:path>
                <a:path w="1005840" h="1456689">
                  <a:moveTo>
                    <a:pt x="9100" y="420370"/>
                  </a:moveTo>
                  <a:lnTo>
                    <a:pt x="5625" y="420370"/>
                  </a:lnTo>
                  <a:lnTo>
                    <a:pt x="4562" y="419100"/>
                  </a:lnTo>
                  <a:lnTo>
                    <a:pt x="10188" y="419100"/>
                  </a:lnTo>
                  <a:lnTo>
                    <a:pt x="9100" y="420370"/>
                  </a:lnTo>
                  <a:close/>
                </a:path>
                <a:path w="1005840" h="1456689">
                  <a:moveTo>
                    <a:pt x="765737" y="426720"/>
                  </a:moveTo>
                  <a:lnTo>
                    <a:pt x="745335" y="426720"/>
                  </a:lnTo>
                  <a:lnTo>
                    <a:pt x="746798" y="425450"/>
                  </a:lnTo>
                  <a:lnTo>
                    <a:pt x="749923" y="424180"/>
                  </a:lnTo>
                  <a:lnTo>
                    <a:pt x="755161" y="422910"/>
                  </a:lnTo>
                  <a:lnTo>
                    <a:pt x="752623" y="420370"/>
                  </a:lnTo>
                  <a:lnTo>
                    <a:pt x="751586" y="419100"/>
                  </a:lnTo>
                  <a:lnTo>
                    <a:pt x="759361" y="419100"/>
                  </a:lnTo>
                  <a:lnTo>
                    <a:pt x="759899" y="422910"/>
                  </a:lnTo>
                  <a:lnTo>
                    <a:pt x="762649" y="422910"/>
                  </a:lnTo>
                  <a:lnTo>
                    <a:pt x="762024" y="424180"/>
                  </a:lnTo>
                  <a:lnTo>
                    <a:pt x="765737" y="426720"/>
                  </a:lnTo>
                  <a:close/>
                </a:path>
                <a:path w="1005840" h="1456689">
                  <a:moveTo>
                    <a:pt x="786351" y="420370"/>
                  </a:moveTo>
                  <a:lnTo>
                    <a:pt x="785863" y="420370"/>
                  </a:lnTo>
                  <a:lnTo>
                    <a:pt x="785776" y="419100"/>
                  </a:lnTo>
                  <a:lnTo>
                    <a:pt x="786351" y="420370"/>
                  </a:lnTo>
                  <a:close/>
                </a:path>
                <a:path w="1005840" h="1456689">
                  <a:moveTo>
                    <a:pt x="9475" y="424180"/>
                  </a:moveTo>
                  <a:lnTo>
                    <a:pt x="1400" y="424180"/>
                  </a:lnTo>
                  <a:lnTo>
                    <a:pt x="1850" y="422910"/>
                  </a:lnTo>
                  <a:lnTo>
                    <a:pt x="2550" y="422910"/>
                  </a:lnTo>
                  <a:lnTo>
                    <a:pt x="3937" y="421640"/>
                  </a:lnTo>
                  <a:lnTo>
                    <a:pt x="3887" y="420370"/>
                  </a:lnTo>
                  <a:lnTo>
                    <a:pt x="8263" y="420370"/>
                  </a:lnTo>
                  <a:lnTo>
                    <a:pt x="8938" y="421640"/>
                  </a:lnTo>
                  <a:lnTo>
                    <a:pt x="9475" y="424180"/>
                  </a:lnTo>
                  <a:close/>
                </a:path>
                <a:path w="1005840" h="1456689">
                  <a:moveTo>
                    <a:pt x="729339" y="420531"/>
                  </a:moveTo>
                  <a:lnTo>
                    <a:pt x="729280" y="420370"/>
                  </a:lnTo>
                  <a:lnTo>
                    <a:pt x="729339" y="420531"/>
                  </a:lnTo>
                  <a:close/>
                </a:path>
                <a:path w="1005840" h="1456689">
                  <a:moveTo>
                    <a:pt x="750886" y="427990"/>
                  </a:moveTo>
                  <a:lnTo>
                    <a:pt x="734347" y="427990"/>
                  </a:lnTo>
                  <a:lnTo>
                    <a:pt x="736184" y="421640"/>
                  </a:lnTo>
                  <a:lnTo>
                    <a:pt x="729334" y="420370"/>
                  </a:lnTo>
                  <a:lnTo>
                    <a:pt x="743822" y="420370"/>
                  </a:lnTo>
                  <a:lnTo>
                    <a:pt x="743022" y="421640"/>
                  </a:lnTo>
                  <a:lnTo>
                    <a:pt x="743297" y="421640"/>
                  </a:lnTo>
                  <a:lnTo>
                    <a:pt x="742097" y="422910"/>
                  </a:lnTo>
                  <a:lnTo>
                    <a:pt x="741960" y="422910"/>
                  </a:lnTo>
                  <a:lnTo>
                    <a:pt x="741735" y="424180"/>
                  </a:lnTo>
                  <a:lnTo>
                    <a:pt x="742435" y="425450"/>
                  </a:lnTo>
                  <a:lnTo>
                    <a:pt x="745335" y="426720"/>
                  </a:lnTo>
                  <a:lnTo>
                    <a:pt x="751236" y="426720"/>
                  </a:lnTo>
                  <a:lnTo>
                    <a:pt x="750886" y="427990"/>
                  </a:lnTo>
                  <a:close/>
                </a:path>
                <a:path w="1005840" h="1456689">
                  <a:moveTo>
                    <a:pt x="774687" y="421640"/>
                  </a:moveTo>
                  <a:lnTo>
                    <a:pt x="772775" y="420370"/>
                  </a:lnTo>
                  <a:lnTo>
                    <a:pt x="774412" y="420370"/>
                  </a:lnTo>
                  <a:lnTo>
                    <a:pt x="774687" y="421640"/>
                  </a:lnTo>
                  <a:close/>
                </a:path>
                <a:path w="1005840" h="1456689">
                  <a:moveTo>
                    <a:pt x="729381" y="421815"/>
                  </a:moveTo>
                  <a:lnTo>
                    <a:pt x="729339" y="420531"/>
                  </a:lnTo>
                  <a:lnTo>
                    <a:pt x="729746" y="421640"/>
                  </a:lnTo>
                  <a:lnTo>
                    <a:pt x="729381" y="421815"/>
                  </a:lnTo>
                  <a:close/>
                </a:path>
                <a:path w="1005840" h="1456689">
                  <a:moveTo>
                    <a:pt x="6750" y="430530"/>
                  </a:moveTo>
                  <a:lnTo>
                    <a:pt x="2250" y="429260"/>
                  </a:lnTo>
                  <a:lnTo>
                    <a:pt x="1337" y="427990"/>
                  </a:lnTo>
                  <a:lnTo>
                    <a:pt x="937" y="426720"/>
                  </a:lnTo>
                  <a:lnTo>
                    <a:pt x="837" y="421640"/>
                  </a:lnTo>
                  <a:lnTo>
                    <a:pt x="1300" y="421640"/>
                  </a:lnTo>
                  <a:lnTo>
                    <a:pt x="1422" y="422371"/>
                  </a:lnTo>
                  <a:lnTo>
                    <a:pt x="1400" y="424180"/>
                  </a:lnTo>
                  <a:lnTo>
                    <a:pt x="8275" y="424180"/>
                  </a:lnTo>
                  <a:lnTo>
                    <a:pt x="8113" y="425450"/>
                  </a:lnTo>
                  <a:lnTo>
                    <a:pt x="8300" y="425450"/>
                  </a:lnTo>
                  <a:lnTo>
                    <a:pt x="8200" y="426720"/>
                  </a:lnTo>
                  <a:lnTo>
                    <a:pt x="937" y="426720"/>
                  </a:lnTo>
                  <a:lnTo>
                    <a:pt x="675" y="427990"/>
                  </a:lnTo>
                  <a:lnTo>
                    <a:pt x="8100" y="427990"/>
                  </a:lnTo>
                  <a:lnTo>
                    <a:pt x="8000" y="429260"/>
                  </a:lnTo>
                  <a:lnTo>
                    <a:pt x="6750" y="430530"/>
                  </a:lnTo>
                  <a:close/>
                </a:path>
                <a:path w="1005840" h="1456689">
                  <a:moveTo>
                    <a:pt x="32227" y="425450"/>
                  </a:moveTo>
                  <a:lnTo>
                    <a:pt x="18101" y="425450"/>
                  </a:lnTo>
                  <a:lnTo>
                    <a:pt x="18151" y="424180"/>
                  </a:lnTo>
                  <a:lnTo>
                    <a:pt x="18839" y="422910"/>
                  </a:lnTo>
                  <a:lnTo>
                    <a:pt x="19276" y="421640"/>
                  </a:lnTo>
                  <a:lnTo>
                    <a:pt x="35415" y="421640"/>
                  </a:lnTo>
                  <a:lnTo>
                    <a:pt x="32902" y="424180"/>
                  </a:lnTo>
                  <a:lnTo>
                    <a:pt x="32227" y="425450"/>
                  </a:lnTo>
                  <a:close/>
                </a:path>
                <a:path w="1005840" h="1456689">
                  <a:moveTo>
                    <a:pt x="53604" y="426720"/>
                  </a:moveTo>
                  <a:lnTo>
                    <a:pt x="47316" y="426720"/>
                  </a:lnTo>
                  <a:lnTo>
                    <a:pt x="46278" y="424180"/>
                  </a:lnTo>
                  <a:lnTo>
                    <a:pt x="47828" y="421640"/>
                  </a:lnTo>
                  <a:lnTo>
                    <a:pt x="50281" y="421640"/>
                  </a:lnTo>
                  <a:lnTo>
                    <a:pt x="51029" y="422910"/>
                  </a:lnTo>
                  <a:lnTo>
                    <a:pt x="52485" y="422910"/>
                  </a:lnTo>
                  <a:lnTo>
                    <a:pt x="53216" y="424180"/>
                  </a:lnTo>
                  <a:lnTo>
                    <a:pt x="52879" y="424180"/>
                  </a:lnTo>
                  <a:lnTo>
                    <a:pt x="53116" y="425450"/>
                  </a:lnTo>
                  <a:lnTo>
                    <a:pt x="52754" y="425450"/>
                  </a:lnTo>
                  <a:lnTo>
                    <a:pt x="53604" y="426720"/>
                  </a:lnTo>
                  <a:close/>
                </a:path>
                <a:path w="1005840" h="1456689">
                  <a:moveTo>
                    <a:pt x="52175" y="422371"/>
                  </a:moveTo>
                  <a:lnTo>
                    <a:pt x="51754" y="421640"/>
                  </a:lnTo>
                  <a:lnTo>
                    <a:pt x="53729" y="421640"/>
                  </a:lnTo>
                  <a:lnTo>
                    <a:pt x="52175" y="422371"/>
                  </a:lnTo>
                  <a:close/>
                </a:path>
                <a:path w="1005840" h="1456689">
                  <a:moveTo>
                    <a:pt x="64167" y="430530"/>
                  </a:moveTo>
                  <a:lnTo>
                    <a:pt x="60929" y="430530"/>
                  </a:lnTo>
                  <a:lnTo>
                    <a:pt x="59167" y="425450"/>
                  </a:lnTo>
                  <a:lnTo>
                    <a:pt x="60592" y="421640"/>
                  </a:lnTo>
                  <a:lnTo>
                    <a:pt x="63542" y="421640"/>
                  </a:lnTo>
                  <a:lnTo>
                    <a:pt x="66105" y="422910"/>
                  </a:lnTo>
                  <a:lnTo>
                    <a:pt x="67430" y="426720"/>
                  </a:lnTo>
                  <a:lnTo>
                    <a:pt x="65680" y="427990"/>
                  </a:lnTo>
                  <a:lnTo>
                    <a:pt x="64167" y="430530"/>
                  </a:lnTo>
                  <a:close/>
                </a:path>
                <a:path w="1005840" h="1456689">
                  <a:moveTo>
                    <a:pt x="105458" y="426720"/>
                  </a:moveTo>
                  <a:lnTo>
                    <a:pt x="100633" y="426720"/>
                  </a:lnTo>
                  <a:lnTo>
                    <a:pt x="98783" y="424180"/>
                  </a:lnTo>
                  <a:lnTo>
                    <a:pt x="102095" y="421640"/>
                  </a:lnTo>
                  <a:lnTo>
                    <a:pt x="104996" y="422910"/>
                  </a:lnTo>
                  <a:lnTo>
                    <a:pt x="105471" y="424180"/>
                  </a:lnTo>
                  <a:lnTo>
                    <a:pt x="105721" y="424180"/>
                  </a:lnTo>
                  <a:lnTo>
                    <a:pt x="105733" y="425450"/>
                  </a:lnTo>
                  <a:lnTo>
                    <a:pt x="105308" y="425450"/>
                  </a:lnTo>
                  <a:lnTo>
                    <a:pt x="105458" y="426720"/>
                  </a:lnTo>
                  <a:close/>
                </a:path>
                <a:path w="1005840" h="1456689">
                  <a:moveTo>
                    <a:pt x="721858" y="429260"/>
                  </a:moveTo>
                  <a:lnTo>
                    <a:pt x="708145" y="429260"/>
                  </a:lnTo>
                  <a:lnTo>
                    <a:pt x="709895" y="425450"/>
                  </a:lnTo>
                  <a:lnTo>
                    <a:pt x="707144" y="421640"/>
                  </a:lnTo>
                  <a:lnTo>
                    <a:pt x="722255" y="421640"/>
                  </a:lnTo>
                  <a:lnTo>
                    <a:pt x="722358" y="422910"/>
                  </a:lnTo>
                  <a:lnTo>
                    <a:pt x="721221" y="422910"/>
                  </a:lnTo>
                  <a:lnTo>
                    <a:pt x="718458" y="427990"/>
                  </a:lnTo>
                  <a:lnTo>
                    <a:pt x="721858" y="429260"/>
                  </a:lnTo>
                  <a:close/>
                </a:path>
                <a:path w="1005840" h="1456689">
                  <a:moveTo>
                    <a:pt x="762649" y="422910"/>
                  </a:moveTo>
                  <a:lnTo>
                    <a:pt x="759899" y="422910"/>
                  </a:lnTo>
                  <a:lnTo>
                    <a:pt x="763274" y="421640"/>
                  </a:lnTo>
                  <a:lnTo>
                    <a:pt x="762649" y="422910"/>
                  </a:lnTo>
                  <a:close/>
                </a:path>
                <a:path w="1005840" h="1456689">
                  <a:moveTo>
                    <a:pt x="797777" y="424180"/>
                  </a:moveTo>
                  <a:lnTo>
                    <a:pt x="784476" y="424180"/>
                  </a:lnTo>
                  <a:lnTo>
                    <a:pt x="784213" y="422910"/>
                  </a:lnTo>
                  <a:lnTo>
                    <a:pt x="784813" y="421640"/>
                  </a:lnTo>
                  <a:lnTo>
                    <a:pt x="785201" y="422910"/>
                  </a:lnTo>
                  <a:lnTo>
                    <a:pt x="797302" y="422910"/>
                  </a:lnTo>
                  <a:lnTo>
                    <a:pt x="797777" y="424180"/>
                  </a:lnTo>
                  <a:close/>
                </a:path>
                <a:path w="1005840" h="1456689">
                  <a:moveTo>
                    <a:pt x="729459" y="424180"/>
                  </a:moveTo>
                  <a:lnTo>
                    <a:pt x="729009" y="424180"/>
                  </a:lnTo>
                  <a:lnTo>
                    <a:pt x="728196" y="422910"/>
                  </a:lnTo>
                  <a:lnTo>
                    <a:pt x="727109" y="422910"/>
                  </a:lnTo>
                  <a:lnTo>
                    <a:pt x="729381" y="421815"/>
                  </a:lnTo>
                  <a:lnTo>
                    <a:pt x="729459" y="424180"/>
                  </a:lnTo>
                  <a:close/>
                </a:path>
                <a:path w="1005840" h="1456689">
                  <a:moveTo>
                    <a:pt x="770346" y="423430"/>
                  </a:moveTo>
                  <a:lnTo>
                    <a:pt x="770522" y="421854"/>
                  </a:lnTo>
                  <a:lnTo>
                    <a:pt x="771075" y="422910"/>
                  </a:lnTo>
                  <a:lnTo>
                    <a:pt x="770346" y="423430"/>
                  </a:lnTo>
                  <a:close/>
                </a:path>
                <a:path w="1005840" h="1456689">
                  <a:moveTo>
                    <a:pt x="52485" y="422910"/>
                  </a:moveTo>
                  <a:lnTo>
                    <a:pt x="51029" y="422910"/>
                  </a:lnTo>
                  <a:lnTo>
                    <a:pt x="52175" y="422371"/>
                  </a:lnTo>
                  <a:lnTo>
                    <a:pt x="52485" y="422910"/>
                  </a:lnTo>
                  <a:close/>
                </a:path>
                <a:path w="1005840" h="1456689">
                  <a:moveTo>
                    <a:pt x="18539" y="429260"/>
                  </a:moveTo>
                  <a:lnTo>
                    <a:pt x="11125" y="429260"/>
                  </a:lnTo>
                  <a:lnTo>
                    <a:pt x="9738" y="425450"/>
                  </a:lnTo>
                  <a:lnTo>
                    <a:pt x="12275" y="422910"/>
                  </a:lnTo>
                  <a:lnTo>
                    <a:pt x="16963" y="422910"/>
                  </a:lnTo>
                  <a:lnTo>
                    <a:pt x="17863" y="424180"/>
                  </a:lnTo>
                  <a:lnTo>
                    <a:pt x="18101" y="425450"/>
                  </a:lnTo>
                  <a:lnTo>
                    <a:pt x="18138" y="426720"/>
                  </a:lnTo>
                  <a:lnTo>
                    <a:pt x="17926" y="427990"/>
                  </a:lnTo>
                  <a:lnTo>
                    <a:pt x="18213" y="427990"/>
                  </a:lnTo>
                  <a:lnTo>
                    <a:pt x="18539" y="429260"/>
                  </a:lnTo>
                  <a:close/>
                </a:path>
                <a:path w="1005840" h="1456689">
                  <a:moveTo>
                    <a:pt x="40040" y="424180"/>
                  </a:moveTo>
                  <a:lnTo>
                    <a:pt x="38203" y="424180"/>
                  </a:lnTo>
                  <a:lnTo>
                    <a:pt x="37265" y="422910"/>
                  </a:lnTo>
                  <a:lnTo>
                    <a:pt x="42115" y="422910"/>
                  </a:lnTo>
                  <a:lnTo>
                    <a:pt x="40040" y="424180"/>
                  </a:lnTo>
                  <a:close/>
                </a:path>
                <a:path w="1005840" h="1456689">
                  <a:moveTo>
                    <a:pt x="724546" y="424180"/>
                  </a:moveTo>
                  <a:lnTo>
                    <a:pt x="724283" y="424180"/>
                  </a:lnTo>
                  <a:lnTo>
                    <a:pt x="721221" y="422910"/>
                  </a:lnTo>
                  <a:lnTo>
                    <a:pt x="724958" y="422910"/>
                  </a:lnTo>
                  <a:lnTo>
                    <a:pt x="724546" y="424180"/>
                  </a:lnTo>
                  <a:close/>
                </a:path>
                <a:path w="1005840" h="1456689">
                  <a:moveTo>
                    <a:pt x="771375" y="430530"/>
                  </a:moveTo>
                  <a:lnTo>
                    <a:pt x="772150" y="427990"/>
                  </a:lnTo>
                  <a:lnTo>
                    <a:pt x="771050" y="426720"/>
                  </a:lnTo>
                  <a:lnTo>
                    <a:pt x="765737" y="426720"/>
                  </a:lnTo>
                  <a:lnTo>
                    <a:pt x="770346" y="423430"/>
                  </a:lnTo>
                  <a:lnTo>
                    <a:pt x="770262" y="424180"/>
                  </a:lnTo>
                  <a:lnTo>
                    <a:pt x="770425" y="425450"/>
                  </a:lnTo>
                  <a:lnTo>
                    <a:pt x="773225" y="427990"/>
                  </a:lnTo>
                  <a:lnTo>
                    <a:pt x="773850" y="427990"/>
                  </a:lnTo>
                  <a:lnTo>
                    <a:pt x="771375" y="430530"/>
                  </a:lnTo>
                  <a:close/>
                </a:path>
                <a:path w="1005840" h="1456689">
                  <a:moveTo>
                    <a:pt x="781963" y="429895"/>
                  </a:moveTo>
                  <a:lnTo>
                    <a:pt x="782063" y="429260"/>
                  </a:lnTo>
                  <a:lnTo>
                    <a:pt x="780788" y="429260"/>
                  </a:lnTo>
                  <a:lnTo>
                    <a:pt x="781450" y="427990"/>
                  </a:lnTo>
                  <a:lnTo>
                    <a:pt x="782501" y="427990"/>
                  </a:lnTo>
                  <a:lnTo>
                    <a:pt x="783551" y="426720"/>
                  </a:lnTo>
                  <a:lnTo>
                    <a:pt x="784138" y="425450"/>
                  </a:lnTo>
                  <a:lnTo>
                    <a:pt x="783688" y="424180"/>
                  </a:lnTo>
                  <a:lnTo>
                    <a:pt x="797764" y="424180"/>
                  </a:lnTo>
                  <a:lnTo>
                    <a:pt x="798739" y="425450"/>
                  </a:lnTo>
                  <a:lnTo>
                    <a:pt x="800127" y="426720"/>
                  </a:lnTo>
                  <a:lnTo>
                    <a:pt x="786638" y="426720"/>
                  </a:lnTo>
                  <a:lnTo>
                    <a:pt x="783013" y="427990"/>
                  </a:lnTo>
                  <a:lnTo>
                    <a:pt x="781963" y="429895"/>
                  </a:lnTo>
                  <a:close/>
                </a:path>
                <a:path w="1005840" h="1456689">
                  <a:moveTo>
                    <a:pt x="23289" y="426720"/>
                  </a:moveTo>
                  <a:lnTo>
                    <a:pt x="18251" y="426720"/>
                  </a:lnTo>
                  <a:lnTo>
                    <a:pt x="18151" y="425450"/>
                  </a:lnTo>
                  <a:lnTo>
                    <a:pt x="23739" y="425450"/>
                  </a:lnTo>
                  <a:lnTo>
                    <a:pt x="23289" y="426720"/>
                  </a:lnTo>
                  <a:close/>
                </a:path>
                <a:path w="1005840" h="1456689">
                  <a:moveTo>
                    <a:pt x="21564" y="434340"/>
                  </a:moveTo>
                  <a:lnTo>
                    <a:pt x="20676" y="433070"/>
                  </a:lnTo>
                  <a:lnTo>
                    <a:pt x="19401" y="431800"/>
                  </a:lnTo>
                  <a:lnTo>
                    <a:pt x="27652" y="431800"/>
                  </a:lnTo>
                  <a:lnTo>
                    <a:pt x="27402" y="429260"/>
                  </a:lnTo>
                  <a:lnTo>
                    <a:pt x="26852" y="429260"/>
                  </a:lnTo>
                  <a:lnTo>
                    <a:pt x="26114" y="427990"/>
                  </a:lnTo>
                  <a:lnTo>
                    <a:pt x="25114" y="426720"/>
                  </a:lnTo>
                  <a:lnTo>
                    <a:pt x="24076" y="426720"/>
                  </a:lnTo>
                  <a:lnTo>
                    <a:pt x="23739" y="425450"/>
                  </a:lnTo>
                  <a:lnTo>
                    <a:pt x="30977" y="425450"/>
                  </a:lnTo>
                  <a:lnTo>
                    <a:pt x="30952" y="426720"/>
                  </a:lnTo>
                  <a:lnTo>
                    <a:pt x="30414" y="427990"/>
                  </a:lnTo>
                  <a:lnTo>
                    <a:pt x="36990" y="427990"/>
                  </a:lnTo>
                  <a:lnTo>
                    <a:pt x="38334" y="430058"/>
                  </a:lnTo>
                  <a:lnTo>
                    <a:pt x="38440" y="430530"/>
                  </a:lnTo>
                  <a:lnTo>
                    <a:pt x="38570" y="430616"/>
                  </a:lnTo>
                  <a:lnTo>
                    <a:pt x="36590" y="433070"/>
                  </a:lnTo>
                  <a:lnTo>
                    <a:pt x="22239" y="433070"/>
                  </a:lnTo>
                  <a:lnTo>
                    <a:pt x="22298" y="433799"/>
                  </a:lnTo>
                  <a:lnTo>
                    <a:pt x="21564" y="434340"/>
                  </a:lnTo>
                  <a:close/>
                </a:path>
                <a:path w="1005840" h="1456689">
                  <a:moveTo>
                    <a:pt x="42265" y="433070"/>
                  </a:moveTo>
                  <a:lnTo>
                    <a:pt x="38570" y="430616"/>
                  </a:lnTo>
                  <a:lnTo>
                    <a:pt x="38553" y="430396"/>
                  </a:lnTo>
                  <a:lnTo>
                    <a:pt x="42753" y="425450"/>
                  </a:lnTo>
                  <a:lnTo>
                    <a:pt x="45166" y="425450"/>
                  </a:lnTo>
                  <a:lnTo>
                    <a:pt x="47316" y="426720"/>
                  </a:lnTo>
                  <a:lnTo>
                    <a:pt x="47878" y="430530"/>
                  </a:lnTo>
                  <a:lnTo>
                    <a:pt x="53529" y="430530"/>
                  </a:lnTo>
                  <a:lnTo>
                    <a:pt x="53116" y="431800"/>
                  </a:lnTo>
                  <a:lnTo>
                    <a:pt x="45603" y="431800"/>
                  </a:lnTo>
                  <a:lnTo>
                    <a:pt x="42265" y="433070"/>
                  </a:lnTo>
                  <a:close/>
                </a:path>
                <a:path w="1005840" h="1456689">
                  <a:moveTo>
                    <a:pt x="729688" y="426480"/>
                  </a:moveTo>
                  <a:lnTo>
                    <a:pt x="729759" y="425450"/>
                  </a:lnTo>
                  <a:lnTo>
                    <a:pt x="730025" y="426030"/>
                  </a:lnTo>
                  <a:lnTo>
                    <a:pt x="729688" y="426480"/>
                  </a:lnTo>
                  <a:close/>
                </a:path>
                <a:path w="1005840" h="1456689">
                  <a:moveTo>
                    <a:pt x="730105" y="426206"/>
                  </a:moveTo>
                  <a:lnTo>
                    <a:pt x="730025" y="426030"/>
                  </a:lnTo>
                  <a:lnTo>
                    <a:pt x="730459" y="425450"/>
                  </a:lnTo>
                  <a:lnTo>
                    <a:pt x="730105" y="426206"/>
                  </a:lnTo>
                  <a:close/>
                </a:path>
                <a:path w="1005840" h="1456689">
                  <a:moveTo>
                    <a:pt x="775450" y="427990"/>
                  </a:moveTo>
                  <a:lnTo>
                    <a:pt x="773225" y="427990"/>
                  </a:lnTo>
                  <a:lnTo>
                    <a:pt x="774425" y="425450"/>
                  </a:lnTo>
                  <a:lnTo>
                    <a:pt x="775988" y="426720"/>
                  </a:lnTo>
                  <a:lnTo>
                    <a:pt x="774950" y="426720"/>
                  </a:lnTo>
                  <a:lnTo>
                    <a:pt x="775450" y="427990"/>
                  </a:lnTo>
                  <a:close/>
                </a:path>
                <a:path w="1005840" h="1456689">
                  <a:moveTo>
                    <a:pt x="753436" y="429260"/>
                  </a:moveTo>
                  <a:lnTo>
                    <a:pt x="728609" y="429260"/>
                  </a:lnTo>
                  <a:lnTo>
                    <a:pt x="729271" y="427990"/>
                  </a:lnTo>
                  <a:lnTo>
                    <a:pt x="730105" y="426206"/>
                  </a:lnTo>
                  <a:lnTo>
                    <a:pt x="730921" y="427990"/>
                  </a:lnTo>
                  <a:lnTo>
                    <a:pt x="751786" y="427990"/>
                  </a:lnTo>
                  <a:lnTo>
                    <a:pt x="753436" y="429260"/>
                  </a:lnTo>
                  <a:close/>
                </a:path>
                <a:path w="1005840" h="1456689">
                  <a:moveTo>
                    <a:pt x="729671" y="426720"/>
                  </a:moveTo>
                  <a:lnTo>
                    <a:pt x="729509" y="426720"/>
                  </a:lnTo>
                  <a:lnTo>
                    <a:pt x="729688" y="426480"/>
                  </a:lnTo>
                  <a:lnTo>
                    <a:pt x="729671" y="426720"/>
                  </a:lnTo>
                  <a:close/>
                </a:path>
                <a:path w="1005840" h="1456689">
                  <a:moveTo>
                    <a:pt x="47316" y="426720"/>
                  </a:moveTo>
                  <a:close/>
                </a:path>
                <a:path w="1005840" h="1456689">
                  <a:moveTo>
                    <a:pt x="23739" y="427990"/>
                  </a:moveTo>
                  <a:lnTo>
                    <a:pt x="19114" y="427990"/>
                  </a:lnTo>
                  <a:lnTo>
                    <a:pt x="18526" y="426720"/>
                  </a:lnTo>
                  <a:lnTo>
                    <a:pt x="23326" y="426720"/>
                  </a:lnTo>
                  <a:lnTo>
                    <a:pt x="23739" y="427990"/>
                  </a:lnTo>
                  <a:close/>
                </a:path>
                <a:path w="1005840" h="1456689">
                  <a:moveTo>
                    <a:pt x="54041" y="435610"/>
                  </a:moveTo>
                  <a:lnTo>
                    <a:pt x="53529" y="430530"/>
                  </a:lnTo>
                  <a:lnTo>
                    <a:pt x="47878" y="430530"/>
                  </a:lnTo>
                  <a:lnTo>
                    <a:pt x="49541" y="426720"/>
                  </a:lnTo>
                  <a:lnTo>
                    <a:pt x="54454" y="426720"/>
                  </a:lnTo>
                  <a:lnTo>
                    <a:pt x="54616" y="427990"/>
                  </a:lnTo>
                  <a:lnTo>
                    <a:pt x="57729" y="427990"/>
                  </a:lnTo>
                  <a:lnTo>
                    <a:pt x="59467" y="429260"/>
                  </a:lnTo>
                  <a:lnTo>
                    <a:pt x="58917" y="429260"/>
                  </a:lnTo>
                  <a:lnTo>
                    <a:pt x="62655" y="434340"/>
                  </a:lnTo>
                  <a:lnTo>
                    <a:pt x="54041" y="435610"/>
                  </a:lnTo>
                  <a:close/>
                </a:path>
                <a:path w="1005840" h="1456689">
                  <a:moveTo>
                    <a:pt x="106358" y="434340"/>
                  </a:moveTo>
                  <a:lnTo>
                    <a:pt x="102320" y="431800"/>
                  </a:lnTo>
                  <a:lnTo>
                    <a:pt x="102157" y="430616"/>
                  </a:lnTo>
                  <a:lnTo>
                    <a:pt x="101395" y="427990"/>
                  </a:lnTo>
                  <a:lnTo>
                    <a:pt x="101258" y="427990"/>
                  </a:lnTo>
                  <a:lnTo>
                    <a:pt x="101083" y="426720"/>
                  </a:lnTo>
                  <a:lnTo>
                    <a:pt x="106646" y="426720"/>
                  </a:lnTo>
                  <a:lnTo>
                    <a:pt x="107571" y="427990"/>
                  </a:lnTo>
                  <a:lnTo>
                    <a:pt x="108983" y="431800"/>
                  </a:lnTo>
                  <a:lnTo>
                    <a:pt x="106358" y="434340"/>
                  </a:lnTo>
                  <a:close/>
                </a:path>
                <a:path w="1005840" h="1456689">
                  <a:moveTo>
                    <a:pt x="753548" y="429260"/>
                  </a:moveTo>
                  <a:lnTo>
                    <a:pt x="753123" y="426720"/>
                  </a:lnTo>
                  <a:lnTo>
                    <a:pt x="757299" y="426720"/>
                  </a:lnTo>
                  <a:lnTo>
                    <a:pt x="753548" y="429260"/>
                  </a:lnTo>
                  <a:close/>
                </a:path>
                <a:path w="1005840" h="1456689">
                  <a:moveTo>
                    <a:pt x="762987" y="443230"/>
                  </a:moveTo>
                  <a:lnTo>
                    <a:pt x="759224" y="443230"/>
                  </a:lnTo>
                  <a:lnTo>
                    <a:pt x="758161" y="441960"/>
                  </a:lnTo>
                  <a:lnTo>
                    <a:pt x="757274" y="441960"/>
                  </a:lnTo>
                  <a:lnTo>
                    <a:pt x="757161" y="440690"/>
                  </a:lnTo>
                  <a:lnTo>
                    <a:pt x="756373" y="440690"/>
                  </a:lnTo>
                  <a:lnTo>
                    <a:pt x="756273" y="439420"/>
                  </a:lnTo>
                  <a:lnTo>
                    <a:pt x="752236" y="439420"/>
                  </a:lnTo>
                  <a:lnTo>
                    <a:pt x="752211" y="438150"/>
                  </a:lnTo>
                  <a:lnTo>
                    <a:pt x="753761" y="438150"/>
                  </a:lnTo>
                  <a:lnTo>
                    <a:pt x="762324" y="436880"/>
                  </a:lnTo>
                  <a:lnTo>
                    <a:pt x="757299" y="426720"/>
                  </a:lnTo>
                  <a:lnTo>
                    <a:pt x="767424" y="426720"/>
                  </a:lnTo>
                  <a:lnTo>
                    <a:pt x="764587" y="427990"/>
                  </a:lnTo>
                  <a:lnTo>
                    <a:pt x="766612" y="434340"/>
                  </a:lnTo>
                  <a:lnTo>
                    <a:pt x="769075" y="434340"/>
                  </a:lnTo>
                  <a:lnTo>
                    <a:pt x="771737" y="436880"/>
                  </a:lnTo>
                  <a:lnTo>
                    <a:pt x="765949" y="436880"/>
                  </a:lnTo>
                  <a:lnTo>
                    <a:pt x="762249" y="438150"/>
                  </a:lnTo>
                  <a:lnTo>
                    <a:pt x="763212" y="440690"/>
                  </a:lnTo>
                  <a:lnTo>
                    <a:pt x="762987" y="443230"/>
                  </a:lnTo>
                  <a:close/>
                </a:path>
                <a:path w="1005840" h="1456689">
                  <a:moveTo>
                    <a:pt x="788089" y="429260"/>
                  </a:moveTo>
                  <a:lnTo>
                    <a:pt x="786638" y="426720"/>
                  </a:lnTo>
                  <a:lnTo>
                    <a:pt x="790401" y="426720"/>
                  </a:lnTo>
                  <a:lnTo>
                    <a:pt x="788339" y="427990"/>
                  </a:lnTo>
                  <a:lnTo>
                    <a:pt x="788089" y="429260"/>
                  </a:lnTo>
                  <a:close/>
                </a:path>
                <a:path w="1005840" h="1456689">
                  <a:moveTo>
                    <a:pt x="795814" y="435610"/>
                  </a:moveTo>
                  <a:lnTo>
                    <a:pt x="796108" y="434864"/>
                  </a:lnTo>
                  <a:lnTo>
                    <a:pt x="796217" y="434175"/>
                  </a:lnTo>
                  <a:lnTo>
                    <a:pt x="794814" y="431800"/>
                  </a:lnTo>
                  <a:lnTo>
                    <a:pt x="795289" y="431800"/>
                  </a:lnTo>
                  <a:lnTo>
                    <a:pt x="796052" y="427990"/>
                  </a:lnTo>
                  <a:lnTo>
                    <a:pt x="793889" y="426720"/>
                  </a:lnTo>
                  <a:lnTo>
                    <a:pt x="801427" y="426720"/>
                  </a:lnTo>
                  <a:lnTo>
                    <a:pt x="802077" y="427990"/>
                  </a:lnTo>
                  <a:lnTo>
                    <a:pt x="796452" y="427990"/>
                  </a:lnTo>
                  <a:lnTo>
                    <a:pt x="798398" y="434340"/>
                  </a:lnTo>
                  <a:lnTo>
                    <a:pt x="797014" y="434340"/>
                  </a:lnTo>
                  <a:lnTo>
                    <a:pt x="795814" y="435610"/>
                  </a:lnTo>
                  <a:close/>
                </a:path>
                <a:path w="1005840" h="1456689">
                  <a:moveTo>
                    <a:pt x="21039" y="438150"/>
                  </a:moveTo>
                  <a:lnTo>
                    <a:pt x="17026" y="438150"/>
                  </a:lnTo>
                  <a:lnTo>
                    <a:pt x="15590" y="436973"/>
                  </a:lnTo>
                  <a:lnTo>
                    <a:pt x="15518" y="435819"/>
                  </a:lnTo>
                  <a:lnTo>
                    <a:pt x="15668" y="434864"/>
                  </a:lnTo>
                  <a:lnTo>
                    <a:pt x="16076" y="434340"/>
                  </a:lnTo>
                  <a:lnTo>
                    <a:pt x="15777" y="434175"/>
                  </a:lnTo>
                  <a:lnTo>
                    <a:pt x="15951" y="433070"/>
                  </a:lnTo>
                  <a:lnTo>
                    <a:pt x="13544" y="432228"/>
                  </a:lnTo>
                  <a:lnTo>
                    <a:pt x="13101" y="430530"/>
                  </a:lnTo>
                  <a:lnTo>
                    <a:pt x="14438" y="429260"/>
                  </a:lnTo>
                  <a:lnTo>
                    <a:pt x="18539" y="429260"/>
                  </a:lnTo>
                  <a:lnTo>
                    <a:pt x="18701" y="427990"/>
                  </a:lnTo>
                  <a:lnTo>
                    <a:pt x="24089" y="427990"/>
                  </a:lnTo>
                  <a:lnTo>
                    <a:pt x="25487" y="430396"/>
                  </a:lnTo>
                  <a:lnTo>
                    <a:pt x="25439" y="431800"/>
                  </a:lnTo>
                  <a:lnTo>
                    <a:pt x="19301" y="431800"/>
                  </a:lnTo>
                  <a:lnTo>
                    <a:pt x="19014" y="433070"/>
                  </a:lnTo>
                  <a:lnTo>
                    <a:pt x="20676" y="433070"/>
                  </a:lnTo>
                  <a:lnTo>
                    <a:pt x="21564" y="434340"/>
                  </a:lnTo>
                  <a:lnTo>
                    <a:pt x="22342" y="434340"/>
                  </a:lnTo>
                  <a:lnTo>
                    <a:pt x="22401" y="435073"/>
                  </a:lnTo>
                  <a:lnTo>
                    <a:pt x="21039" y="438150"/>
                  </a:lnTo>
                  <a:close/>
                </a:path>
                <a:path w="1005840" h="1456689">
                  <a:moveTo>
                    <a:pt x="725971" y="433070"/>
                  </a:moveTo>
                  <a:lnTo>
                    <a:pt x="725133" y="430530"/>
                  </a:lnTo>
                  <a:lnTo>
                    <a:pt x="724218" y="429571"/>
                  </a:lnTo>
                  <a:lnTo>
                    <a:pt x="724583" y="429260"/>
                  </a:lnTo>
                  <a:lnTo>
                    <a:pt x="725296" y="427990"/>
                  </a:lnTo>
                  <a:lnTo>
                    <a:pt x="725858" y="429260"/>
                  </a:lnTo>
                  <a:lnTo>
                    <a:pt x="753548" y="429260"/>
                  </a:lnTo>
                  <a:lnTo>
                    <a:pt x="753490" y="431800"/>
                  </a:lnTo>
                  <a:lnTo>
                    <a:pt x="725696" y="431800"/>
                  </a:lnTo>
                  <a:lnTo>
                    <a:pt x="725962" y="432121"/>
                  </a:lnTo>
                  <a:lnTo>
                    <a:pt x="725971" y="433070"/>
                  </a:lnTo>
                  <a:close/>
                </a:path>
                <a:path w="1005840" h="1456689">
                  <a:moveTo>
                    <a:pt x="780129" y="434340"/>
                  </a:moveTo>
                  <a:lnTo>
                    <a:pt x="775838" y="434340"/>
                  </a:lnTo>
                  <a:lnTo>
                    <a:pt x="776388" y="433070"/>
                  </a:lnTo>
                  <a:lnTo>
                    <a:pt x="777013" y="430530"/>
                  </a:lnTo>
                  <a:lnTo>
                    <a:pt x="773850" y="427990"/>
                  </a:lnTo>
                  <a:lnTo>
                    <a:pt x="777725" y="427990"/>
                  </a:lnTo>
                  <a:lnTo>
                    <a:pt x="778225" y="429260"/>
                  </a:lnTo>
                  <a:lnTo>
                    <a:pt x="782063" y="429260"/>
                  </a:lnTo>
                  <a:lnTo>
                    <a:pt x="777838" y="433070"/>
                  </a:lnTo>
                  <a:lnTo>
                    <a:pt x="780129" y="434340"/>
                  </a:lnTo>
                  <a:close/>
                </a:path>
                <a:path w="1005840" h="1456689">
                  <a:moveTo>
                    <a:pt x="802790" y="429260"/>
                  </a:moveTo>
                  <a:lnTo>
                    <a:pt x="802490" y="429260"/>
                  </a:lnTo>
                  <a:lnTo>
                    <a:pt x="796452" y="427990"/>
                  </a:lnTo>
                  <a:lnTo>
                    <a:pt x="802790" y="427990"/>
                  </a:lnTo>
                  <a:lnTo>
                    <a:pt x="802790" y="429260"/>
                  </a:lnTo>
                  <a:close/>
                </a:path>
                <a:path w="1005840" h="1456689">
                  <a:moveTo>
                    <a:pt x="7823" y="436880"/>
                  </a:moveTo>
                  <a:lnTo>
                    <a:pt x="4550" y="436880"/>
                  </a:lnTo>
                  <a:lnTo>
                    <a:pt x="0" y="435610"/>
                  </a:lnTo>
                  <a:lnTo>
                    <a:pt x="1900" y="429260"/>
                  </a:lnTo>
                  <a:lnTo>
                    <a:pt x="6388" y="430530"/>
                  </a:lnTo>
                  <a:lnTo>
                    <a:pt x="8537" y="431633"/>
                  </a:lnTo>
                  <a:lnTo>
                    <a:pt x="7823" y="436880"/>
                  </a:lnTo>
                  <a:close/>
                </a:path>
                <a:path w="1005840" h="1456689">
                  <a:moveTo>
                    <a:pt x="80481" y="441960"/>
                  </a:moveTo>
                  <a:lnTo>
                    <a:pt x="76318" y="431800"/>
                  </a:lnTo>
                  <a:lnTo>
                    <a:pt x="81631" y="429260"/>
                  </a:lnTo>
                  <a:lnTo>
                    <a:pt x="84194" y="431800"/>
                  </a:lnTo>
                  <a:lnTo>
                    <a:pt x="87332" y="436880"/>
                  </a:lnTo>
                  <a:lnTo>
                    <a:pt x="80481" y="441960"/>
                  </a:lnTo>
                  <a:close/>
                </a:path>
                <a:path w="1005840" h="1456689">
                  <a:moveTo>
                    <a:pt x="723096" y="430530"/>
                  </a:moveTo>
                  <a:lnTo>
                    <a:pt x="722636" y="430058"/>
                  </a:lnTo>
                  <a:lnTo>
                    <a:pt x="723921" y="429260"/>
                  </a:lnTo>
                  <a:lnTo>
                    <a:pt x="724218" y="429571"/>
                  </a:lnTo>
                  <a:lnTo>
                    <a:pt x="723096" y="430530"/>
                  </a:lnTo>
                  <a:close/>
                </a:path>
                <a:path w="1005840" h="1456689">
                  <a:moveTo>
                    <a:pt x="781863" y="430530"/>
                  </a:moveTo>
                  <a:lnTo>
                    <a:pt x="781613" y="430530"/>
                  </a:lnTo>
                  <a:lnTo>
                    <a:pt x="781963" y="429895"/>
                  </a:lnTo>
                  <a:lnTo>
                    <a:pt x="781863" y="430530"/>
                  </a:lnTo>
                  <a:close/>
                </a:path>
                <a:path w="1005840" h="1456689">
                  <a:moveTo>
                    <a:pt x="15351" y="436880"/>
                  </a:moveTo>
                  <a:lnTo>
                    <a:pt x="8700" y="436880"/>
                  </a:lnTo>
                  <a:lnTo>
                    <a:pt x="8863" y="431800"/>
                  </a:lnTo>
                  <a:lnTo>
                    <a:pt x="8537" y="431633"/>
                  </a:lnTo>
                  <a:lnTo>
                    <a:pt x="8688" y="430530"/>
                  </a:lnTo>
                  <a:lnTo>
                    <a:pt x="13544" y="432228"/>
                  </a:lnTo>
                  <a:lnTo>
                    <a:pt x="13763" y="433070"/>
                  </a:lnTo>
                  <a:lnTo>
                    <a:pt x="15777" y="434175"/>
                  </a:lnTo>
                  <a:lnTo>
                    <a:pt x="15668" y="434864"/>
                  </a:lnTo>
                  <a:lnTo>
                    <a:pt x="15088" y="435610"/>
                  </a:lnTo>
                  <a:lnTo>
                    <a:pt x="15393" y="436609"/>
                  </a:lnTo>
                  <a:lnTo>
                    <a:pt x="15351" y="436880"/>
                  </a:lnTo>
                  <a:close/>
                </a:path>
                <a:path w="1005840" h="1456689">
                  <a:moveTo>
                    <a:pt x="733922" y="440690"/>
                  </a:moveTo>
                  <a:lnTo>
                    <a:pt x="717595" y="440690"/>
                  </a:lnTo>
                  <a:lnTo>
                    <a:pt x="718695" y="433070"/>
                  </a:lnTo>
                  <a:lnTo>
                    <a:pt x="715183" y="430530"/>
                  </a:lnTo>
                  <a:lnTo>
                    <a:pt x="721877" y="430530"/>
                  </a:lnTo>
                  <a:lnTo>
                    <a:pt x="719833" y="431800"/>
                  </a:lnTo>
                  <a:lnTo>
                    <a:pt x="719220" y="435610"/>
                  </a:lnTo>
                  <a:lnTo>
                    <a:pt x="721546" y="436880"/>
                  </a:lnTo>
                  <a:lnTo>
                    <a:pt x="723546" y="439420"/>
                  </a:lnTo>
                  <a:lnTo>
                    <a:pt x="733947" y="439420"/>
                  </a:lnTo>
                  <a:lnTo>
                    <a:pt x="733922" y="440690"/>
                  </a:lnTo>
                  <a:close/>
                </a:path>
                <a:path w="1005840" h="1456689">
                  <a:moveTo>
                    <a:pt x="12338" y="438150"/>
                  </a:moveTo>
                  <a:lnTo>
                    <a:pt x="7650" y="438150"/>
                  </a:lnTo>
                  <a:lnTo>
                    <a:pt x="8537" y="431633"/>
                  </a:lnTo>
                  <a:lnTo>
                    <a:pt x="8863" y="431800"/>
                  </a:lnTo>
                  <a:lnTo>
                    <a:pt x="8700" y="436880"/>
                  </a:lnTo>
                  <a:lnTo>
                    <a:pt x="15351" y="436880"/>
                  </a:lnTo>
                  <a:lnTo>
                    <a:pt x="12338" y="438150"/>
                  </a:lnTo>
                  <a:close/>
                </a:path>
                <a:path w="1005840" h="1456689">
                  <a:moveTo>
                    <a:pt x="48753" y="435610"/>
                  </a:moveTo>
                  <a:lnTo>
                    <a:pt x="47903" y="435610"/>
                  </a:lnTo>
                  <a:lnTo>
                    <a:pt x="46241" y="434340"/>
                  </a:lnTo>
                  <a:lnTo>
                    <a:pt x="45316" y="433070"/>
                  </a:lnTo>
                  <a:lnTo>
                    <a:pt x="45603" y="431800"/>
                  </a:lnTo>
                  <a:lnTo>
                    <a:pt x="50729" y="431800"/>
                  </a:lnTo>
                  <a:lnTo>
                    <a:pt x="50821" y="432228"/>
                  </a:lnTo>
                  <a:lnTo>
                    <a:pt x="50941" y="433070"/>
                  </a:lnTo>
                  <a:lnTo>
                    <a:pt x="49516" y="434340"/>
                  </a:lnTo>
                  <a:lnTo>
                    <a:pt x="48753" y="435610"/>
                  </a:lnTo>
                  <a:close/>
                </a:path>
                <a:path w="1005840" h="1456689">
                  <a:moveTo>
                    <a:pt x="725962" y="432121"/>
                  </a:moveTo>
                  <a:lnTo>
                    <a:pt x="725696" y="431800"/>
                  </a:lnTo>
                  <a:lnTo>
                    <a:pt x="725959" y="431800"/>
                  </a:lnTo>
                  <a:lnTo>
                    <a:pt x="725962" y="432121"/>
                  </a:lnTo>
                  <a:close/>
                </a:path>
                <a:path w="1005840" h="1456689">
                  <a:moveTo>
                    <a:pt x="733884" y="439420"/>
                  </a:moveTo>
                  <a:lnTo>
                    <a:pt x="723546" y="439420"/>
                  </a:lnTo>
                  <a:lnTo>
                    <a:pt x="728846" y="435610"/>
                  </a:lnTo>
                  <a:lnTo>
                    <a:pt x="726050" y="432228"/>
                  </a:lnTo>
                  <a:lnTo>
                    <a:pt x="725959" y="431800"/>
                  </a:lnTo>
                  <a:lnTo>
                    <a:pt x="753490" y="431800"/>
                  </a:lnTo>
                  <a:lnTo>
                    <a:pt x="753461" y="433070"/>
                  </a:lnTo>
                  <a:lnTo>
                    <a:pt x="735472" y="433070"/>
                  </a:lnTo>
                  <a:lnTo>
                    <a:pt x="734259" y="434340"/>
                  </a:lnTo>
                  <a:lnTo>
                    <a:pt x="732984" y="435610"/>
                  </a:lnTo>
                  <a:lnTo>
                    <a:pt x="733097" y="436880"/>
                  </a:lnTo>
                  <a:lnTo>
                    <a:pt x="733884" y="439420"/>
                  </a:lnTo>
                  <a:close/>
                </a:path>
                <a:path w="1005840" h="1456689">
                  <a:moveTo>
                    <a:pt x="769075" y="434340"/>
                  </a:moveTo>
                  <a:lnTo>
                    <a:pt x="766612" y="434340"/>
                  </a:lnTo>
                  <a:lnTo>
                    <a:pt x="770300" y="431800"/>
                  </a:lnTo>
                  <a:lnTo>
                    <a:pt x="769075" y="434340"/>
                  </a:lnTo>
                  <a:close/>
                </a:path>
                <a:path w="1005840" h="1456689">
                  <a:moveTo>
                    <a:pt x="791039" y="438150"/>
                  </a:moveTo>
                  <a:lnTo>
                    <a:pt x="787001" y="438150"/>
                  </a:lnTo>
                  <a:lnTo>
                    <a:pt x="788289" y="431800"/>
                  </a:lnTo>
                  <a:lnTo>
                    <a:pt x="788614" y="431800"/>
                  </a:lnTo>
                  <a:lnTo>
                    <a:pt x="789351" y="433070"/>
                  </a:lnTo>
                  <a:lnTo>
                    <a:pt x="790339" y="433070"/>
                  </a:lnTo>
                  <a:lnTo>
                    <a:pt x="788214" y="435610"/>
                  </a:lnTo>
                  <a:lnTo>
                    <a:pt x="791039" y="438150"/>
                  </a:lnTo>
                  <a:close/>
                </a:path>
                <a:path w="1005840" h="1456689">
                  <a:moveTo>
                    <a:pt x="22298" y="433799"/>
                  </a:moveTo>
                  <a:lnTo>
                    <a:pt x="22239" y="433070"/>
                  </a:lnTo>
                  <a:lnTo>
                    <a:pt x="23289" y="433070"/>
                  </a:lnTo>
                  <a:lnTo>
                    <a:pt x="22298" y="433799"/>
                  </a:lnTo>
                  <a:close/>
                </a:path>
                <a:path w="1005840" h="1456689">
                  <a:moveTo>
                    <a:pt x="30461" y="438150"/>
                  </a:moveTo>
                  <a:lnTo>
                    <a:pt x="22651" y="438150"/>
                  </a:lnTo>
                  <a:lnTo>
                    <a:pt x="22579" y="437253"/>
                  </a:lnTo>
                  <a:lnTo>
                    <a:pt x="22494" y="434864"/>
                  </a:lnTo>
                  <a:lnTo>
                    <a:pt x="23289" y="433070"/>
                  </a:lnTo>
                  <a:lnTo>
                    <a:pt x="31602" y="433070"/>
                  </a:lnTo>
                  <a:lnTo>
                    <a:pt x="30790" y="434340"/>
                  </a:lnTo>
                  <a:lnTo>
                    <a:pt x="29102" y="434340"/>
                  </a:lnTo>
                  <a:lnTo>
                    <a:pt x="30461" y="438150"/>
                  </a:lnTo>
                  <a:close/>
                </a:path>
                <a:path w="1005840" h="1456689">
                  <a:moveTo>
                    <a:pt x="35565" y="434340"/>
                  </a:moveTo>
                  <a:lnTo>
                    <a:pt x="34615" y="433070"/>
                  </a:lnTo>
                  <a:lnTo>
                    <a:pt x="36590" y="433070"/>
                  </a:lnTo>
                  <a:lnTo>
                    <a:pt x="35565" y="434340"/>
                  </a:lnTo>
                  <a:close/>
                </a:path>
                <a:path w="1005840" h="1456689">
                  <a:moveTo>
                    <a:pt x="50304" y="434340"/>
                  </a:moveTo>
                  <a:lnTo>
                    <a:pt x="50941" y="433070"/>
                  </a:lnTo>
                  <a:lnTo>
                    <a:pt x="50304" y="434340"/>
                  </a:lnTo>
                  <a:close/>
                </a:path>
                <a:path w="1005840" h="1456689">
                  <a:moveTo>
                    <a:pt x="753761" y="438150"/>
                  </a:moveTo>
                  <a:lnTo>
                    <a:pt x="751836" y="438150"/>
                  </a:lnTo>
                  <a:lnTo>
                    <a:pt x="750273" y="435610"/>
                  </a:lnTo>
                  <a:lnTo>
                    <a:pt x="740860" y="435610"/>
                  </a:lnTo>
                  <a:lnTo>
                    <a:pt x="739447" y="434340"/>
                  </a:lnTo>
                  <a:lnTo>
                    <a:pt x="738385" y="434340"/>
                  </a:lnTo>
                  <a:lnTo>
                    <a:pt x="736984" y="433070"/>
                  </a:lnTo>
                  <a:lnTo>
                    <a:pt x="753461" y="433070"/>
                  </a:lnTo>
                  <a:lnTo>
                    <a:pt x="753761" y="438150"/>
                  </a:lnTo>
                  <a:close/>
                </a:path>
                <a:path w="1005840" h="1456689">
                  <a:moveTo>
                    <a:pt x="802677" y="445770"/>
                  </a:moveTo>
                  <a:lnTo>
                    <a:pt x="802552" y="444500"/>
                  </a:lnTo>
                  <a:lnTo>
                    <a:pt x="800665" y="444500"/>
                  </a:lnTo>
                  <a:lnTo>
                    <a:pt x="797227" y="443230"/>
                  </a:lnTo>
                  <a:lnTo>
                    <a:pt x="799052" y="443230"/>
                  </a:lnTo>
                  <a:lnTo>
                    <a:pt x="801227" y="441960"/>
                  </a:lnTo>
                  <a:lnTo>
                    <a:pt x="800565" y="440690"/>
                  </a:lnTo>
                  <a:lnTo>
                    <a:pt x="800777" y="438150"/>
                  </a:lnTo>
                  <a:lnTo>
                    <a:pt x="801677" y="436880"/>
                  </a:lnTo>
                  <a:lnTo>
                    <a:pt x="800591" y="435819"/>
                  </a:lnTo>
                  <a:lnTo>
                    <a:pt x="802565" y="434340"/>
                  </a:lnTo>
                  <a:lnTo>
                    <a:pt x="802790" y="433070"/>
                  </a:lnTo>
                  <a:lnTo>
                    <a:pt x="802677" y="445770"/>
                  </a:lnTo>
                  <a:close/>
                </a:path>
                <a:path w="1005840" h="1456689">
                  <a:moveTo>
                    <a:pt x="22342" y="434340"/>
                  </a:moveTo>
                  <a:lnTo>
                    <a:pt x="21564" y="434340"/>
                  </a:lnTo>
                  <a:lnTo>
                    <a:pt x="22298" y="433799"/>
                  </a:lnTo>
                  <a:lnTo>
                    <a:pt x="22342" y="434340"/>
                  </a:lnTo>
                  <a:close/>
                </a:path>
                <a:path w="1005840" h="1456689">
                  <a:moveTo>
                    <a:pt x="43928" y="440690"/>
                  </a:moveTo>
                  <a:lnTo>
                    <a:pt x="41053" y="440690"/>
                  </a:lnTo>
                  <a:lnTo>
                    <a:pt x="39265" y="438150"/>
                  </a:lnTo>
                  <a:lnTo>
                    <a:pt x="40703" y="434340"/>
                  </a:lnTo>
                  <a:lnTo>
                    <a:pt x="44003" y="434340"/>
                  </a:lnTo>
                  <a:lnTo>
                    <a:pt x="45428" y="435610"/>
                  </a:lnTo>
                  <a:lnTo>
                    <a:pt x="45674" y="436609"/>
                  </a:lnTo>
                  <a:lnTo>
                    <a:pt x="45741" y="438150"/>
                  </a:lnTo>
                  <a:lnTo>
                    <a:pt x="45553" y="438150"/>
                  </a:lnTo>
                  <a:lnTo>
                    <a:pt x="45116" y="439420"/>
                  </a:lnTo>
                  <a:lnTo>
                    <a:pt x="43928" y="440690"/>
                  </a:lnTo>
                  <a:close/>
                </a:path>
                <a:path w="1005840" h="1456689">
                  <a:moveTo>
                    <a:pt x="774911" y="435421"/>
                  </a:moveTo>
                  <a:lnTo>
                    <a:pt x="774875" y="434340"/>
                  </a:lnTo>
                  <a:lnTo>
                    <a:pt x="775838" y="434340"/>
                  </a:lnTo>
                  <a:lnTo>
                    <a:pt x="774911" y="435421"/>
                  </a:lnTo>
                  <a:close/>
                </a:path>
                <a:path w="1005840" h="1456689">
                  <a:moveTo>
                    <a:pt x="780833" y="434730"/>
                  </a:moveTo>
                  <a:lnTo>
                    <a:pt x="780129" y="434340"/>
                  </a:lnTo>
                  <a:lnTo>
                    <a:pt x="780775" y="434340"/>
                  </a:lnTo>
                  <a:lnTo>
                    <a:pt x="780833" y="434730"/>
                  </a:lnTo>
                  <a:close/>
                </a:path>
                <a:path w="1005840" h="1456689">
                  <a:moveTo>
                    <a:pt x="799177" y="436880"/>
                  </a:moveTo>
                  <a:lnTo>
                    <a:pt x="798398" y="434340"/>
                  </a:lnTo>
                  <a:lnTo>
                    <a:pt x="799077" y="434340"/>
                  </a:lnTo>
                  <a:lnTo>
                    <a:pt x="800591" y="435819"/>
                  </a:lnTo>
                  <a:lnTo>
                    <a:pt x="799177" y="436880"/>
                  </a:lnTo>
                  <a:close/>
                </a:path>
                <a:path w="1005840" h="1456689">
                  <a:moveTo>
                    <a:pt x="784710" y="436880"/>
                  </a:moveTo>
                  <a:lnTo>
                    <a:pt x="781876" y="436880"/>
                  </a:lnTo>
                  <a:lnTo>
                    <a:pt x="780963" y="435610"/>
                  </a:lnTo>
                  <a:lnTo>
                    <a:pt x="780833" y="434730"/>
                  </a:lnTo>
                  <a:lnTo>
                    <a:pt x="784710" y="436880"/>
                  </a:lnTo>
                  <a:close/>
                </a:path>
                <a:path w="1005840" h="1456689">
                  <a:moveTo>
                    <a:pt x="30915" y="439420"/>
                  </a:moveTo>
                  <a:lnTo>
                    <a:pt x="21039" y="438150"/>
                  </a:lnTo>
                  <a:lnTo>
                    <a:pt x="22401" y="435073"/>
                  </a:lnTo>
                  <a:lnTo>
                    <a:pt x="22651" y="438150"/>
                  </a:lnTo>
                  <a:lnTo>
                    <a:pt x="30461" y="438150"/>
                  </a:lnTo>
                  <a:lnTo>
                    <a:pt x="30915" y="439420"/>
                  </a:lnTo>
                  <a:close/>
                </a:path>
                <a:path w="1005840" h="1456689">
                  <a:moveTo>
                    <a:pt x="775087" y="440690"/>
                  </a:moveTo>
                  <a:lnTo>
                    <a:pt x="768875" y="440690"/>
                  </a:lnTo>
                  <a:lnTo>
                    <a:pt x="768549" y="439420"/>
                  </a:lnTo>
                  <a:lnTo>
                    <a:pt x="767862" y="438150"/>
                  </a:lnTo>
                  <a:lnTo>
                    <a:pt x="765949" y="436880"/>
                  </a:lnTo>
                  <a:lnTo>
                    <a:pt x="771737" y="436880"/>
                  </a:lnTo>
                  <a:lnTo>
                    <a:pt x="774175" y="435610"/>
                  </a:lnTo>
                  <a:lnTo>
                    <a:pt x="774750" y="435610"/>
                  </a:lnTo>
                  <a:lnTo>
                    <a:pt x="774911" y="435421"/>
                  </a:lnTo>
                  <a:lnTo>
                    <a:pt x="775087" y="440690"/>
                  </a:lnTo>
                  <a:close/>
                </a:path>
                <a:path w="1005840" h="1456689">
                  <a:moveTo>
                    <a:pt x="743281" y="447040"/>
                  </a:moveTo>
                  <a:lnTo>
                    <a:pt x="736184" y="447040"/>
                  </a:lnTo>
                  <a:lnTo>
                    <a:pt x="740897" y="444500"/>
                  </a:lnTo>
                  <a:lnTo>
                    <a:pt x="740835" y="441960"/>
                  </a:lnTo>
                  <a:lnTo>
                    <a:pt x="739160" y="440690"/>
                  </a:lnTo>
                  <a:lnTo>
                    <a:pt x="740347" y="440690"/>
                  </a:lnTo>
                  <a:lnTo>
                    <a:pt x="740972" y="439420"/>
                  </a:lnTo>
                  <a:lnTo>
                    <a:pt x="740847" y="438150"/>
                  </a:lnTo>
                  <a:lnTo>
                    <a:pt x="741110" y="438150"/>
                  </a:lnTo>
                  <a:lnTo>
                    <a:pt x="741103" y="436609"/>
                  </a:lnTo>
                  <a:lnTo>
                    <a:pt x="740985" y="435610"/>
                  </a:lnTo>
                  <a:lnTo>
                    <a:pt x="746735" y="435610"/>
                  </a:lnTo>
                  <a:lnTo>
                    <a:pt x="746210" y="440690"/>
                  </a:lnTo>
                  <a:lnTo>
                    <a:pt x="748373" y="443230"/>
                  </a:lnTo>
                  <a:lnTo>
                    <a:pt x="745248" y="443230"/>
                  </a:lnTo>
                  <a:lnTo>
                    <a:pt x="742935" y="445770"/>
                  </a:lnTo>
                  <a:lnTo>
                    <a:pt x="743281" y="447040"/>
                  </a:lnTo>
                  <a:close/>
                </a:path>
                <a:path w="1005840" h="1456689">
                  <a:moveTo>
                    <a:pt x="837" y="440690"/>
                  </a:moveTo>
                  <a:lnTo>
                    <a:pt x="837" y="436880"/>
                  </a:lnTo>
                  <a:lnTo>
                    <a:pt x="1187" y="436880"/>
                  </a:lnTo>
                  <a:lnTo>
                    <a:pt x="1475" y="438150"/>
                  </a:lnTo>
                  <a:lnTo>
                    <a:pt x="1287" y="439420"/>
                  </a:lnTo>
                  <a:lnTo>
                    <a:pt x="837" y="440690"/>
                  </a:lnTo>
                  <a:close/>
                </a:path>
                <a:path w="1005840" h="1456689">
                  <a:moveTo>
                    <a:pt x="711190" y="437253"/>
                  </a:moveTo>
                  <a:lnTo>
                    <a:pt x="710495" y="436880"/>
                  </a:lnTo>
                  <a:lnTo>
                    <a:pt x="711207" y="436880"/>
                  </a:lnTo>
                  <a:lnTo>
                    <a:pt x="711190" y="437253"/>
                  </a:lnTo>
                  <a:close/>
                </a:path>
                <a:path w="1005840" h="1456689">
                  <a:moveTo>
                    <a:pt x="784879" y="436973"/>
                  </a:moveTo>
                  <a:lnTo>
                    <a:pt x="784710" y="436880"/>
                  </a:lnTo>
                  <a:lnTo>
                    <a:pt x="784851" y="436880"/>
                  </a:lnTo>
                  <a:close/>
                </a:path>
                <a:path w="1005840" h="1456689">
                  <a:moveTo>
                    <a:pt x="794277" y="439420"/>
                  </a:moveTo>
                  <a:lnTo>
                    <a:pt x="792451" y="439420"/>
                  </a:lnTo>
                  <a:lnTo>
                    <a:pt x="795089" y="436880"/>
                  </a:lnTo>
                  <a:lnTo>
                    <a:pt x="794277" y="439420"/>
                  </a:lnTo>
                  <a:close/>
                </a:path>
                <a:path w="1005840" h="1456689">
                  <a:moveTo>
                    <a:pt x="797356" y="448708"/>
                  </a:moveTo>
                  <a:lnTo>
                    <a:pt x="796552" y="448310"/>
                  </a:lnTo>
                  <a:lnTo>
                    <a:pt x="793977" y="448310"/>
                  </a:lnTo>
                  <a:lnTo>
                    <a:pt x="793577" y="447040"/>
                  </a:lnTo>
                  <a:lnTo>
                    <a:pt x="777813" y="447040"/>
                  </a:lnTo>
                  <a:lnTo>
                    <a:pt x="780450" y="445770"/>
                  </a:lnTo>
                  <a:lnTo>
                    <a:pt x="781813" y="444500"/>
                  </a:lnTo>
                  <a:lnTo>
                    <a:pt x="781888" y="443230"/>
                  </a:lnTo>
                  <a:lnTo>
                    <a:pt x="782576" y="441960"/>
                  </a:lnTo>
                  <a:lnTo>
                    <a:pt x="783801" y="441960"/>
                  </a:lnTo>
                  <a:lnTo>
                    <a:pt x="784188" y="440690"/>
                  </a:lnTo>
                  <a:lnTo>
                    <a:pt x="785626" y="439420"/>
                  </a:lnTo>
                  <a:lnTo>
                    <a:pt x="784879" y="436973"/>
                  </a:lnTo>
                  <a:lnTo>
                    <a:pt x="787001" y="438150"/>
                  </a:lnTo>
                  <a:lnTo>
                    <a:pt x="791039" y="438150"/>
                  </a:lnTo>
                  <a:lnTo>
                    <a:pt x="792451" y="439420"/>
                  </a:lnTo>
                  <a:lnTo>
                    <a:pt x="794277" y="439420"/>
                  </a:lnTo>
                  <a:lnTo>
                    <a:pt x="794452" y="443230"/>
                  </a:lnTo>
                  <a:lnTo>
                    <a:pt x="797227" y="443230"/>
                  </a:lnTo>
                  <a:lnTo>
                    <a:pt x="797356" y="448708"/>
                  </a:lnTo>
                  <a:close/>
                </a:path>
                <a:path w="1005840" h="1456689">
                  <a:moveTo>
                    <a:pt x="730509" y="443230"/>
                  </a:moveTo>
                  <a:lnTo>
                    <a:pt x="710920" y="443230"/>
                  </a:lnTo>
                  <a:lnTo>
                    <a:pt x="711190" y="437253"/>
                  </a:lnTo>
                  <a:lnTo>
                    <a:pt x="717595" y="440690"/>
                  </a:lnTo>
                  <a:lnTo>
                    <a:pt x="735547" y="440690"/>
                  </a:lnTo>
                  <a:lnTo>
                    <a:pt x="734115" y="441960"/>
                  </a:lnTo>
                  <a:lnTo>
                    <a:pt x="730746" y="441960"/>
                  </a:lnTo>
                  <a:lnTo>
                    <a:pt x="730509" y="443230"/>
                  </a:lnTo>
                  <a:close/>
                </a:path>
                <a:path w="1005840" h="1456689">
                  <a:moveTo>
                    <a:pt x="13176" y="448310"/>
                  </a:moveTo>
                  <a:lnTo>
                    <a:pt x="9875" y="445770"/>
                  </a:lnTo>
                  <a:lnTo>
                    <a:pt x="12676" y="441960"/>
                  </a:lnTo>
                  <a:lnTo>
                    <a:pt x="14388" y="441960"/>
                  </a:lnTo>
                  <a:lnTo>
                    <a:pt x="14238" y="440690"/>
                  </a:lnTo>
                  <a:lnTo>
                    <a:pt x="15313" y="439420"/>
                  </a:lnTo>
                  <a:lnTo>
                    <a:pt x="16126" y="438150"/>
                  </a:lnTo>
                  <a:lnTo>
                    <a:pt x="19114" y="438150"/>
                  </a:lnTo>
                  <a:lnTo>
                    <a:pt x="19526" y="439420"/>
                  </a:lnTo>
                  <a:lnTo>
                    <a:pt x="19839" y="439420"/>
                  </a:lnTo>
                  <a:lnTo>
                    <a:pt x="20664" y="440690"/>
                  </a:lnTo>
                  <a:lnTo>
                    <a:pt x="23276" y="440690"/>
                  </a:lnTo>
                  <a:lnTo>
                    <a:pt x="24435" y="443043"/>
                  </a:lnTo>
                  <a:lnTo>
                    <a:pt x="24489" y="444500"/>
                  </a:lnTo>
                  <a:lnTo>
                    <a:pt x="23739" y="445770"/>
                  </a:lnTo>
                  <a:lnTo>
                    <a:pt x="17163" y="445770"/>
                  </a:lnTo>
                  <a:lnTo>
                    <a:pt x="13176" y="448310"/>
                  </a:lnTo>
                  <a:close/>
                </a:path>
                <a:path w="1005840" h="1456689">
                  <a:moveTo>
                    <a:pt x="733947" y="439420"/>
                  </a:moveTo>
                  <a:lnTo>
                    <a:pt x="733734" y="438150"/>
                  </a:lnTo>
                  <a:lnTo>
                    <a:pt x="733897" y="438150"/>
                  </a:lnTo>
                  <a:lnTo>
                    <a:pt x="733947" y="439420"/>
                  </a:lnTo>
                  <a:close/>
                </a:path>
                <a:path w="1005840" h="1456689">
                  <a:moveTo>
                    <a:pt x="779050" y="440690"/>
                  </a:moveTo>
                  <a:lnTo>
                    <a:pt x="775087" y="440690"/>
                  </a:lnTo>
                  <a:lnTo>
                    <a:pt x="778988" y="439420"/>
                  </a:lnTo>
                  <a:lnTo>
                    <a:pt x="779050" y="440690"/>
                  </a:lnTo>
                  <a:close/>
                </a:path>
                <a:path w="1005840" h="1456689">
                  <a:moveTo>
                    <a:pt x="770437" y="445770"/>
                  </a:moveTo>
                  <a:lnTo>
                    <a:pt x="768224" y="445770"/>
                  </a:lnTo>
                  <a:lnTo>
                    <a:pt x="768095" y="443043"/>
                  </a:lnTo>
                  <a:lnTo>
                    <a:pt x="768512" y="440690"/>
                  </a:lnTo>
                  <a:lnTo>
                    <a:pt x="776113" y="440690"/>
                  </a:lnTo>
                  <a:lnTo>
                    <a:pt x="775500" y="443230"/>
                  </a:lnTo>
                  <a:lnTo>
                    <a:pt x="775713" y="444500"/>
                  </a:lnTo>
                  <a:lnTo>
                    <a:pt x="771662" y="444500"/>
                  </a:lnTo>
                  <a:lnTo>
                    <a:pt x="770437" y="445770"/>
                  </a:lnTo>
                  <a:close/>
                </a:path>
                <a:path w="1005840" h="1456689">
                  <a:moveTo>
                    <a:pt x="783563" y="441960"/>
                  </a:moveTo>
                  <a:lnTo>
                    <a:pt x="783088" y="441960"/>
                  </a:lnTo>
                  <a:lnTo>
                    <a:pt x="783051" y="440690"/>
                  </a:lnTo>
                  <a:lnTo>
                    <a:pt x="783363" y="440690"/>
                  </a:lnTo>
                  <a:lnTo>
                    <a:pt x="783563" y="441960"/>
                  </a:lnTo>
                  <a:close/>
                </a:path>
                <a:path w="1005840" h="1456689">
                  <a:moveTo>
                    <a:pt x="730971" y="443230"/>
                  </a:moveTo>
                  <a:lnTo>
                    <a:pt x="730746" y="441960"/>
                  </a:lnTo>
                  <a:lnTo>
                    <a:pt x="731359" y="441960"/>
                  </a:lnTo>
                  <a:lnTo>
                    <a:pt x="730971" y="443230"/>
                  </a:lnTo>
                  <a:close/>
                </a:path>
                <a:path w="1005840" h="1456689">
                  <a:moveTo>
                    <a:pt x="732894" y="443043"/>
                  </a:moveTo>
                  <a:lnTo>
                    <a:pt x="731359" y="441960"/>
                  </a:lnTo>
                  <a:lnTo>
                    <a:pt x="734115" y="441960"/>
                  </a:lnTo>
                  <a:lnTo>
                    <a:pt x="732894" y="443043"/>
                  </a:lnTo>
                  <a:close/>
                </a:path>
                <a:path w="1005840" h="1456689">
                  <a:moveTo>
                    <a:pt x="751898" y="445770"/>
                  </a:moveTo>
                  <a:lnTo>
                    <a:pt x="748960" y="445770"/>
                  </a:lnTo>
                  <a:lnTo>
                    <a:pt x="748498" y="444500"/>
                  </a:lnTo>
                  <a:lnTo>
                    <a:pt x="745248" y="443230"/>
                  </a:lnTo>
                  <a:lnTo>
                    <a:pt x="748373" y="443230"/>
                  </a:lnTo>
                  <a:lnTo>
                    <a:pt x="750335" y="441960"/>
                  </a:lnTo>
                  <a:lnTo>
                    <a:pt x="750548" y="444500"/>
                  </a:lnTo>
                  <a:lnTo>
                    <a:pt x="752467" y="444500"/>
                  </a:lnTo>
                  <a:lnTo>
                    <a:pt x="751898" y="445770"/>
                  </a:lnTo>
                  <a:close/>
                </a:path>
                <a:path w="1005840" h="1456689">
                  <a:moveTo>
                    <a:pt x="734481" y="445186"/>
                  </a:moveTo>
                  <a:lnTo>
                    <a:pt x="732684" y="443230"/>
                  </a:lnTo>
                  <a:lnTo>
                    <a:pt x="732894" y="443043"/>
                  </a:lnTo>
                  <a:lnTo>
                    <a:pt x="733159" y="443230"/>
                  </a:lnTo>
                  <a:lnTo>
                    <a:pt x="734484" y="444500"/>
                  </a:lnTo>
                  <a:lnTo>
                    <a:pt x="734684" y="444500"/>
                  </a:lnTo>
                  <a:lnTo>
                    <a:pt x="734481" y="445186"/>
                  </a:lnTo>
                  <a:close/>
                </a:path>
                <a:path w="1005840" h="1456689">
                  <a:moveTo>
                    <a:pt x="48303" y="450850"/>
                  </a:moveTo>
                  <a:lnTo>
                    <a:pt x="45003" y="448310"/>
                  </a:lnTo>
                  <a:lnTo>
                    <a:pt x="46991" y="445770"/>
                  </a:lnTo>
                  <a:lnTo>
                    <a:pt x="47516" y="445770"/>
                  </a:lnTo>
                  <a:lnTo>
                    <a:pt x="46816" y="444500"/>
                  </a:lnTo>
                  <a:lnTo>
                    <a:pt x="48828" y="443230"/>
                  </a:lnTo>
                  <a:lnTo>
                    <a:pt x="52079" y="444500"/>
                  </a:lnTo>
                  <a:lnTo>
                    <a:pt x="52741" y="447040"/>
                  </a:lnTo>
                  <a:lnTo>
                    <a:pt x="51641" y="448310"/>
                  </a:lnTo>
                  <a:lnTo>
                    <a:pt x="50516" y="448310"/>
                  </a:lnTo>
                  <a:lnTo>
                    <a:pt x="50791" y="449580"/>
                  </a:lnTo>
                  <a:lnTo>
                    <a:pt x="48303" y="450850"/>
                  </a:lnTo>
                  <a:close/>
                </a:path>
                <a:path w="1005840" h="1456689">
                  <a:moveTo>
                    <a:pt x="75106" y="453390"/>
                  </a:moveTo>
                  <a:lnTo>
                    <a:pt x="70680" y="447040"/>
                  </a:lnTo>
                  <a:lnTo>
                    <a:pt x="75381" y="443230"/>
                  </a:lnTo>
                  <a:lnTo>
                    <a:pt x="77918" y="445770"/>
                  </a:lnTo>
                  <a:lnTo>
                    <a:pt x="80081" y="449580"/>
                  </a:lnTo>
                  <a:lnTo>
                    <a:pt x="75106" y="453390"/>
                  </a:lnTo>
                  <a:close/>
                </a:path>
                <a:path w="1005840" h="1456689">
                  <a:moveTo>
                    <a:pt x="714689" y="458470"/>
                  </a:moveTo>
                  <a:lnTo>
                    <a:pt x="692143" y="458470"/>
                  </a:lnTo>
                  <a:lnTo>
                    <a:pt x="695731" y="453390"/>
                  </a:lnTo>
                  <a:lnTo>
                    <a:pt x="693231" y="450850"/>
                  </a:lnTo>
                  <a:lnTo>
                    <a:pt x="691652" y="449473"/>
                  </a:lnTo>
                  <a:lnTo>
                    <a:pt x="693531" y="448310"/>
                  </a:lnTo>
                  <a:lnTo>
                    <a:pt x="696944" y="448310"/>
                  </a:lnTo>
                  <a:lnTo>
                    <a:pt x="695206" y="443230"/>
                  </a:lnTo>
                  <a:lnTo>
                    <a:pt x="729959" y="443230"/>
                  </a:lnTo>
                  <a:lnTo>
                    <a:pt x="726784" y="445770"/>
                  </a:lnTo>
                  <a:lnTo>
                    <a:pt x="727859" y="447040"/>
                  </a:lnTo>
                  <a:lnTo>
                    <a:pt x="721458" y="447040"/>
                  </a:lnTo>
                  <a:lnTo>
                    <a:pt x="717958" y="449580"/>
                  </a:lnTo>
                  <a:lnTo>
                    <a:pt x="718345" y="453390"/>
                  </a:lnTo>
                  <a:lnTo>
                    <a:pt x="712370" y="453390"/>
                  </a:lnTo>
                  <a:lnTo>
                    <a:pt x="711407" y="454660"/>
                  </a:lnTo>
                  <a:lnTo>
                    <a:pt x="711737" y="455856"/>
                  </a:lnTo>
                  <a:lnTo>
                    <a:pt x="712345" y="457200"/>
                  </a:lnTo>
                  <a:lnTo>
                    <a:pt x="714308" y="457200"/>
                  </a:lnTo>
                  <a:lnTo>
                    <a:pt x="714689" y="458470"/>
                  </a:lnTo>
                  <a:close/>
                </a:path>
                <a:path w="1005840" h="1456689">
                  <a:moveTo>
                    <a:pt x="752467" y="444500"/>
                  </a:moveTo>
                  <a:lnTo>
                    <a:pt x="751686" y="444500"/>
                  </a:lnTo>
                  <a:lnTo>
                    <a:pt x="753036" y="443230"/>
                  </a:lnTo>
                  <a:lnTo>
                    <a:pt x="752467" y="444500"/>
                  </a:lnTo>
                  <a:close/>
                </a:path>
                <a:path w="1005840" h="1456689">
                  <a:moveTo>
                    <a:pt x="771929" y="457200"/>
                  </a:moveTo>
                  <a:lnTo>
                    <a:pt x="759424" y="457200"/>
                  </a:lnTo>
                  <a:lnTo>
                    <a:pt x="764037" y="453390"/>
                  </a:lnTo>
                  <a:lnTo>
                    <a:pt x="761111" y="448310"/>
                  </a:lnTo>
                  <a:lnTo>
                    <a:pt x="759274" y="448310"/>
                  </a:lnTo>
                  <a:lnTo>
                    <a:pt x="760599" y="445770"/>
                  </a:lnTo>
                  <a:lnTo>
                    <a:pt x="760161" y="443230"/>
                  </a:lnTo>
                  <a:lnTo>
                    <a:pt x="762211" y="443230"/>
                  </a:lnTo>
                  <a:lnTo>
                    <a:pt x="763187" y="445770"/>
                  </a:lnTo>
                  <a:lnTo>
                    <a:pt x="764762" y="447040"/>
                  </a:lnTo>
                  <a:lnTo>
                    <a:pt x="766487" y="447040"/>
                  </a:lnTo>
                  <a:lnTo>
                    <a:pt x="765262" y="448310"/>
                  </a:lnTo>
                  <a:lnTo>
                    <a:pt x="764583" y="450686"/>
                  </a:lnTo>
                  <a:lnTo>
                    <a:pt x="764586" y="450906"/>
                  </a:lnTo>
                  <a:lnTo>
                    <a:pt x="766749" y="453390"/>
                  </a:lnTo>
                  <a:lnTo>
                    <a:pt x="767699" y="453390"/>
                  </a:lnTo>
                  <a:lnTo>
                    <a:pt x="768749" y="454660"/>
                  </a:lnTo>
                  <a:lnTo>
                    <a:pt x="768574" y="454660"/>
                  </a:lnTo>
                  <a:lnTo>
                    <a:pt x="770175" y="455930"/>
                  </a:lnTo>
                  <a:lnTo>
                    <a:pt x="772512" y="455930"/>
                  </a:lnTo>
                  <a:lnTo>
                    <a:pt x="771929" y="457200"/>
                  </a:lnTo>
                  <a:close/>
                </a:path>
                <a:path w="1005840" h="1456689">
                  <a:moveTo>
                    <a:pt x="754598" y="445770"/>
                  </a:moveTo>
                  <a:lnTo>
                    <a:pt x="751898" y="445770"/>
                  </a:lnTo>
                  <a:lnTo>
                    <a:pt x="754623" y="444500"/>
                  </a:lnTo>
                  <a:lnTo>
                    <a:pt x="754598" y="445770"/>
                  </a:lnTo>
                  <a:close/>
                </a:path>
                <a:path w="1005840" h="1456689">
                  <a:moveTo>
                    <a:pt x="774575" y="457200"/>
                  </a:moveTo>
                  <a:lnTo>
                    <a:pt x="772512" y="455930"/>
                  </a:lnTo>
                  <a:lnTo>
                    <a:pt x="772062" y="455930"/>
                  </a:lnTo>
                  <a:lnTo>
                    <a:pt x="773825" y="454660"/>
                  </a:lnTo>
                  <a:lnTo>
                    <a:pt x="774337" y="452120"/>
                  </a:lnTo>
                  <a:lnTo>
                    <a:pt x="772912" y="450850"/>
                  </a:lnTo>
                  <a:lnTo>
                    <a:pt x="775113" y="449580"/>
                  </a:lnTo>
                  <a:lnTo>
                    <a:pt x="775800" y="447040"/>
                  </a:lnTo>
                  <a:lnTo>
                    <a:pt x="772362" y="444500"/>
                  </a:lnTo>
                  <a:lnTo>
                    <a:pt x="775713" y="444500"/>
                  </a:lnTo>
                  <a:lnTo>
                    <a:pt x="777813" y="447040"/>
                  </a:lnTo>
                  <a:lnTo>
                    <a:pt x="793577" y="447040"/>
                  </a:lnTo>
                  <a:lnTo>
                    <a:pt x="789226" y="448310"/>
                  </a:lnTo>
                  <a:lnTo>
                    <a:pt x="789176" y="450850"/>
                  </a:lnTo>
                  <a:lnTo>
                    <a:pt x="780500" y="450850"/>
                  </a:lnTo>
                  <a:lnTo>
                    <a:pt x="777500" y="452120"/>
                  </a:lnTo>
                  <a:lnTo>
                    <a:pt x="776675" y="453390"/>
                  </a:lnTo>
                  <a:lnTo>
                    <a:pt x="775882" y="454493"/>
                  </a:lnTo>
                  <a:lnTo>
                    <a:pt x="775936" y="455976"/>
                  </a:lnTo>
                  <a:lnTo>
                    <a:pt x="774575" y="457200"/>
                  </a:lnTo>
                  <a:close/>
                </a:path>
                <a:path w="1005840" h="1456689">
                  <a:moveTo>
                    <a:pt x="736972" y="454660"/>
                  </a:moveTo>
                  <a:lnTo>
                    <a:pt x="726459" y="454660"/>
                  </a:lnTo>
                  <a:lnTo>
                    <a:pt x="731409" y="452120"/>
                  </a:lnTo>
                  <a:lnTo>
                    <a:pt x="730819" y="448963"/>
                  </a:lnTo>
                  <a:lnTo>
                    <a:pt x="733347" y="447040"/>
                  </a:lnTo>
                  <a:lnTo>
                    <a:pt x="734309" y="445770"/>
                  </a:lnTo>
                  <a:lnTo>
                    <a:pt x="734481" y="445186"/>
                  </a:lnTo>
                  <a:lnTo>
                    <a:pt x="736184" y="447040"/>
                  </a:lnTo>
                  <a:lnTo>
                    <a:pt x="743281" y="447040"/>
                  </a:lnTo>
                  <a:lnTo>
                    <a:pt x="743346" y="447278"/>
                  </a:lnTo>
                  <a:lnTo>
                    <a:pt x="736197" y="449580"/>
                  </a:lnTo>
                  <a:lnTo>
                    <a:pt x="736972" y="454660"/>
                  </a:lnTo>
                  <a:close/>
                </a:path>
                <a:path w="1005840" h="1456689">
                  <a:moveTo>
                    <a:pt x="22989" y="447040"/>
                  </a:moveTo>
                  <a:lnTo>
                    <a:pt x="20064" y="447040"/>
                  </a:lnTo>
                  <a:lnTo>
                    <a:pt x="19564" y="445770"/>
                  </a:lnTo>
                  <a:lnTo>
                    <a:pt x="23739" y="445770"/>
                  </a:lnTo>
                  <a:lnTo>
                    <a:pt x="22989" y="447040"/>
                  </a:lnTo>
                  <a:close/>
                </a:path>
                <a:path w="1005840" h="1456689">
                  <a:moveTo>
                    <a:pt x="766962" y="446547"/>
                  </a:moveTo>
                  <a:lnTo>
                    <a:pt x="767712" y="445770"/>
                  </a:lnTo>
                  <a:lnTo>
                    <a:pt x="768224" y="445770"/>
                  </a:lnTo>
                  <a:lnTo>
                    <a:pt x="766962" y="446547"/>
                  </a:lnTo>
                  <a:close/>
                </a:path>
                <a:path w="1005840" h="1456689">
                  <a:moveTo>
                    <a:pt x="766487" y="447040"/>
                  </a:moveTo>
                  <a:lnTo>
                    <a:pt x="766162" y="447040"/>
                  </a:lnTo>
                  <a:lnTo>
                    <a:pt x="766962" y="446547"/>
                  </a:lnTo>
                  <a:lnTo>
                    <a:pt x="766487" y="447040"/>
                  </a:lnTo>
                  <a:close/>
                </a:path>
                <a:path w="1005840" h="1456689">
                  <a:moveTo>
                    <a:pt x="687318" y="448310"/>
                  </a:moveTo>
                  <a:lnTo>
                    <a:pt x="686835" y="447942"/>
                  </a:lnTo>
                  <a:lnTo>
                    <a:pt x="686755" y="447040"/>
                  </a:lnTo>
                  <a:lnTo>
                    <a:pt x="687318" y="448310"/>
                  </a:lnTo>
                  <a:close/>
                </a:path>
                <a:path w="1005840" h="1456689">
                  <a:moveTo>
                    <a:pt x="724612" y="452190"/>
                  </a:moveTo>
                  <a:lnTo>
                    <a:pt x="721458" y="447040"/>
                  </a:lnTo>
                  <a:lnTo>
                    <a:pt x="727121" y="447040"/>
                  </a:lnTo>
                  <a:lnTo>
                    <a:pt x="725496" y="448310"/>
                  </a:lnTo>
                  <a:lnTo>
                    <a:pt x="724183" y="449580"/>
                  </a:lnTo>
                  <a:lnTo>
                    <a:pt x="724612" y="452190"/>
                  </a:lnTo>
                  <a:close/>
                </a:path>
                <a:path w="1005840" h="1456689">
                  <a:moveTo>
                    <a:pt x="730009" y="449580"/>
                  </a:moveTo>
                  <a:lnTo>
                    <a:pt x="727859" y="447040"/>
                  </a:lnTo>
                  <a:lnTo>
                    <a:pt x="730459" y="447040"/>
                  </a:lnTo>
                  <a:lnTo>
                    <a:pt x="730819" y="448963"/>
                  </a:lnTo>
                  <a:lnTo>
                    <a:pt x="730009" y="449580"/>
                  </a:lnTo>
                  <a:close/>
                </a:path>
                <a:path w="1005840" h="1456689">
                  <a:moveTo>
                    <a:pt x="744671" y="450906"/>
                  </a:moveTo>
                  <a:lnTo>
                    <a:pt x="743972" y="449580"/>
                  </a:lnTo>
                  <a:lnTo>
                    <a:pt x="743346" y="447278"/>
                  </a:lnTo>
                  <a:lnTo>
                    <a:pt x="744085" y="447040"/>
                  </a:lnTo>
                  <a:lnTo>
                    <a:pt x="744671" y="450906"/>
                  </a:lnTo>
                  <a:close/>
                </a:path>
                <a:path w="1005840" h="1456689">
                  <a:moveTo>
                    <a:pt x="687255" y="448310"/>
                  </a:moveTo>
                  <a:lnTo>
                    <a:pt x="686868" y="448310"/>
                  </a:lnTo>
                  <a:lnTo>
                    <a:pt x="686835" y="447942"/>
                  </a:lnTo>
                  <a:lnTo>
                    <a:pt x="687255" y="448310"/>
                  </a:lnTo>
                  <a:close/>
                </a:path>
                <a:path w="1005840" h="1456689">
                  <a:moveTo>
                    <a:pt x="1287" y="452120"/>
                  </a:moveTo>
                  <a:lnTo>
                    <a:pt x="837" y="452120"/>
                  </a:lnTo>
                  <a:lnTo>
                    <a:pt x="837" y="448310"/>
                  </a:lnTo>
                  <a:lnTo>
                    <a:pt x="1612" y="449580"/>
                  </a:lnTo>
                  <a:lnTo>
                    <a:pt x="1765" y="450686"/>
                  </a:lnTo>
                  <a:lnTo>
                    <a:pt x="1765" y="450906"/>
                  </a:lnTo>
                  <a:lnTo>
                    <a:pt x="1287" y="452120"/>
                  </a:lnTo>
                  <a:close/>
                </a:path>
                <a:path w="1005840" h="1456689">
                  <a:moveTo>
                    <a:pt x="50979" y="449580"/>
                  </a:moveTo>
                  <a:lnTo>
                    <a:pt x="50516" y="448310"/>
                  </a:lnTo>
                  <a:lnTo>
                    <a:pt x="51116" y="448310"/>
                  </a:lnTo>
                  <a:lnTo>
                    <a:pt x="50979" y="449580"/>
                  </a:lnTo>
                  <a:close/>
                </a:path>
                <a:path w="1005840" h="1456689">
                  <a:moveTo>
                    <a:pt x="690806" y="449580"/>
                  </a:moveTo>
                  <a:lnTo>
                    <a:pt x="689365" y="449580"/>
                  </a:lnTo>
                  <a:lnTo>
                    <a:pt x="690318" y="448310"/>
                  </a:lnTo>
                  <a:lnTo>
                    <a:pt x="691179" y="449060"/>
                  </a:lnTo>
                  <a:lnTo>
                    <a:pt x="690806" y="449580"/>
                  </a:lnTo>
                  <a:close/>
                </a:path>
                <a:path w="1005840" h="1456689">
                  <a:moveTo>
                    <a:pt x="691522" y="449359"/>
                  </a:moveTo>
                  <a:lnTo>
                    <a:pt x="691179" y="449060"/>
                  </a:lnTo>
                  <a:lnTo>
                    <a:pt x="691718" y="448310"/>
                  </a:lnTo>
                  <a:lnTo>
                    <a:pt x="691522" y="449359"/>
                  </a:lnTo>
                  <a:close/>
                </a:path>
                <a:path w="1005840" h="1456689">
                  <a:moveTo>
                    <a:pt x="757749" y="450850"/>
                  </a:moveTo>
                  <a:lnTo>
                    <a:pt x="758061" y="449580"/>
                  </a:lnTo>
                  <a:lnTo>
                    <a:pt x="758149" y="448310"/>
                  </a:lnTo>
                  <a:lnTo>
                    <a:pt x="761111" y="448310"/>
                  </a:lnTo>
                  <a:lnTo>
                    <a:pt x="757749" y="450850"/>
                  </a:lnTo>
                  <a:close/>
                </a:path>
                <a:path w="1005840" h="1456689">
                  <a:moveTo>
                    <a:pt x="796152" y="449580"/>
                  </a:moveTo>
                  <a:lnTo>
                    <a:pt x="795452" y="448310"/>
                  </a:lnTo>
                  <a:lnTo>
                    <a:pt x="796552" y="448310"/>
                  </a:lnTo>
                  <a:lnTo>
                    <a:pt x="796152" y="449580"/>
                  </a:lnTo>
                  <a:close/>
                </a:path>
                <a:path w="1005840" h="1456689">
                  <a:moveTo>
                    <a:pt x="799464" y="450850"/>
                  </a:moveTo>
                  <a:lnTo>
                    <a:pt x="797377" y="449580"/>
                  </a:lnTo>
                  <a:lnTo>
                    <a:pt x="797356" y="448708"/>
                  </a:lnTo>
                  <a:lnTo>
                    <a:pt x="799114" y="449580"/>
                  </a:lnTo>
                  <a:lnTo>
                    <a:pt x="799697" y="450686"/>
                  </a:lnTo>
                  <a:lnTo>
                    <a:pt x="799464" y="450850"/>
                  </a:lnTo>
                  <a:close/>
                </a:path>
                <a:path w="1005840" h="1456689">
                  <a:moveTo>
                    <a:pt x="691481" y="449580"/>
                  </a:moveTo>
                  <a:lnTo>
                    <a:pt x="691522" y="449359"/>
                  </a:lnTo>
                  <a:lnTo>
                    <a:pt x="691652" y="449473"/>
                  </a:lnTo>
                  <a:lnTo>
                    <a:pt x="691481" y="449580"/>
                  </a:lnTo>
                  <a:close/>
                </a:path>
                <a:path w="1005840" h="1456689">
                  <a:moveTo>
                    <a:pt x="802790" y="458470"/>
                  </a:moveTo>
                  <a:lnTo>
                    <a:pt x="802652" y="458470"/>
                  </a:lnTo>
                  <a:lnTo>
                    <a:pt x="802440" y="457200"/>
                  </a:lnTo>
                  <a:lnTo>
                    <a:pt x="802090" y="457200"/>
                  </a:lnTo>
                  <a:lnTo>
                    <a:pt x="802137" y="456957"/>
                  </a:lnTo>
                  <a:lnTo>
                    <a:pt x="802246" y="455856"/>
                  </a:lnTo>
                  <a:lnTo>
                    <a:pt x="800715" y="454660"/>
                  </a:lnTo>
                  <a:lnTo>
                    <a:pt x="799202" y="454660"/>
                  </a:lnTo>
                  <a:lnTo>
                    <a:pt x="800452" y="452120"/>
                  </a:lnTo>
                  <a:lnTo>
                    <a:pt x="799697" y="450686"/>
                  </a:lnTo>
                  <a:lnTo>
                    <a:pt x="801277" y="449580"/>
                  </a:lnTo>
                  <a:lnTo>
                    <a:pt x="800580" y="450686"/>
                  </a:lnTo>
                  <a:lnTo>
                    <a:pt x="800488" y="450906"/>
                  </a:lnTo>
                  <a:lnTo>
                    <a:pt x="800977" y="453390"/>
                  </a:lnTo>
                  <a:lnTo>
                    <a:pt x="802790" y="453390"/>
                  </a:lnTo>
                  <a:lnTo>
                    <a:pt x="802790" y="458470"/>
                  </a:lnTo>
                  <a:close/>
                </a:path>
                <a:path w="1005840" h="1456689">
                  <a:moveTo>
                    <a:pt x="57792" y="459740"/>
                  </a:moveTo>
                  <a:lnTo>
                    <a:pt x="57454" y="457200"/>
                  </a:lnTo>
                  <a:lnTo>
                    <a:pt x="53891" y="457200"/>
                  </a:lnTo>
                  <a:lnTo>
                    <a:pt x="50652" y="455976"/>
                  </a:lnTo>
                  <a:lnTo>
                    <a:pt x="50633" y="454660"/>
                  </a:lnTo>
                  <a:lnTo>
                    <a:pt x="50841" y="452120"/>
                  </a:lnTo>
                  <a:lnTo>
                    <a:pt x="57042" y="452120"/>
                  </a:lnTo>
                  <a:lnTo>
                    <a:pt x="58642" y="450850"/>
                  </a:lnTo>
                  <a:lnTo>
                    <a:pt x="60142" y="450850"/>
                  </a:lnTo>
                  <a:lnTo>
                    <a:pt x="61142" y="452120"/>
                  </a:lnTo>
                  <a:lnTo>
                    <a:pt x="63242" y="453390"/>
                  </a:lnTo>
                  <a:lnTo>
                    <a:pt x="62530" y="458470"/>
                  </a:lnTo>
                  <a:lnTo>
                    <a:pt x="57792" y="459740"/>
                  </a:lnTo>
                  <a:close/>
                </a:path>
                <a:path w="1005840" h="1456689">
                  <a:moveTo>
                    <a:pt x="782501" y="454660"/>
                  </a:moveTo>
                  <a:lnTo>
                    <a:pt x="782001" y="452120"/>
                  </a:lnTo>
                  <a:lnTo>
                    <a:pt x="780500" y="450850"/>
                  </a:lnTo>
                  <a:lnTo>
                    <a:pt x="789176" y="450850"/>
                  </a:lnTo>
                  <a:lnTo>
                    <a:pt x="789126" y="453390"/>
                  </a:lnTo>
                  <a:lnTo>
                    <a:pt x="783288" y="453390"/>
                  </a:lnTo>
                  <a:lnTo>
                    <a:pt x="782501" y="454660"/>
                  </a:lnTo>
                  <a:close/>
                </a:path>
                <a:path w="1005840" h="1456689">
                  <a:moveTo>
                    <a:pt x="744566" y="463385"/>
                  </a:moveTo>
                  <a:lnTo>
                    <a:pt x="748185" y="458470"/>
                  </a:lnTo>
                  <a:lnTo>
                    <a:pt x="744473" y="457200"/>
                  </a:lnTo>
                  <a:lnTo>
                    <a:pt x="741922" y="454660"/>
                  </a:lnTo>
                  <a:lnTo>
                    <a:pt x="745048" y="453390"/>
                  </a:lnTo>
                  <a:lnTo>
                    <a:pt x="744671" y="450906"/>
                  </a:lnTo>
                  <a:lnTo>
                    <a:pt x="745310" y="452120"/>
                  </a:lnTo>
                  <a:lnTo>
                    <a:pt x="747598" y="452120"/>
                  </a:lnTo>
                  <a:lnTo>
                    <a:pt x="748685" y="453390"/>
                  </a:lnTo>
                  <a:lnTo>
                    <a:pt x="749835" y="454660"/>
                  </a:lnTo>
                  <a:lnTo>
                    <a:pt x="749223" y="455856"/>
                  </a:lnTo>
                  <a:lnTo>
                    <a:pt x="750844" y="456957"/>
                  </a:lnTo>
                  <a:lnTo>
                    <a:pt x="750873" y="457200"/>
                  </a:lnTo>
                  <a:lnTo>
                    <a:pt x="771929" y="457200"/>
                  </a:lnTo>
                  <a:lnTo>
                    <a:pt x="771346" y="458470"/>
                  </a:lnTo>
                  <a:lnTo>
                    <a:pt x="767112" y="458470"/>
                  </a:lnTo>
                  <a:lnTo>
                    <a:pt x="762661" y="462280"/>
                  </a:lnTo>
                  <a:lnTo>
                    <a:pt x="748135" y="462280"/>
                  </a:lnTo>
                  <a:lnTo>
                    <a:pt x="744566" y="463385"/>
                  </a:lnTo>
                  <a:close/>
                </a:path>
                <a:path w="1005840" h="1456689">
                  <a:moveTo>
                    <a:pt x="756786" y="453390"/>
                  </a:moveTo>
                  <a:lnTo>
                    <a:pt x="756561" y="453390"/>
                  </a:lnTo>
                  <a:lnTo>
                    <a:pt x="756899" y="452120"/>
                  </a:lnTo>
                  <a:lnTo>
                    <a:pt x="756786" y="453390"/>
                  </a:lnTo>
                  <a:close/>
                </a:path>
                <a:path w="1005840" h="1456689">
                  <a:moveTo>
                    <a:pt x="725064" y="453586"/>
                  </a:moveTo>
                  <a:lnTo>
                    <a:pt x="724808" y="453390"/>
                  </a:lnTo>
                  <a:lnTo>
                    <a:pt x="724612" y="452190"/>
                  </a:lnTo>
                  <a:lnTo>
                    <a:pt x="725346" y="453390"/>
                  </a:lnTo>
                  <a:lnTo>
                    <a:pt x="725064" y="453586"/>
                  </a:lnTo>
                  <a:close/>
                </a:path>
                <a:path w="1005840" h="1456689">
                  <a:moveTo>
                    <a:pt x="713480" y="455856"/>
                  </a:moveTo>
                  <a:lnTo>
                    <a:pt x="713445" y="454660"/>
                  </a:lnTo>
                  <a:lnTo>
                    <a:pt x="713595" y="454660"/>
                  </a:lnTo>
                  <a:lnTo>
                    <a:pt x="712370" y="453390"/>
                  </a:lnTo>
                  <a:lnTo>
                    <a:pt x="715920" y="453390"/>
                  </a:lnTo>
                  <a:lnTo>
                    <a:pt x="713480" y="455856"/>
                  </a:lnTo>
                  <a:close/>
                </a:path>
                <a:path w="1005840" h="1456689">
                  <a:moveTo>
                    <a:pt x="719058" y="454660"/>
                  </a:moveTo>
                  <a:lnTo>
                    <a:pt x="718520" y="453390"/>
                  </a:lnTo>
                  <a:lnTo>
                    <a:pt x="718733" y="453390"/>
                  </a:lnTo>
                  <a:lnTo>
                    <a:pt x="719058" y="454660"/>
                  </a:lnTo>
                  <a:close/>
                </a:path>
                <a:path w="1005840" h="1456689">
                  <a:moveTo>
                    <a:pt x="759424" y="457200"/>
                  </a:moveTo>
                  <a:lnTo>
                    <a:pt x="754498" y="457200"/>
                  </a:lnTo>
                  <a:lnTo>
                    <a:pt x="755523" y="454660"/>
                  </a:lnTo>
                  <a:lnTo>
                    <a:pt x="755711" y="454660"/>
                  </a:lnTo>
                  <a:lnTo>
                    <a:pt x="755786" y="453390"/>
                  </a:lnTo>
                  <a:lnTo>
                    <a:pt x="756711" y="453390"/>
                  </a:lnTo>
                  <a:lnTo>
                    <a:pt x="756774" y="455930"/>
                  </a:lnTo>
                  <a:lnTo>
                    <a:pt x="759424" y="457200"/>
                  </a:lnTo>
                  <a:close/>
                </a:path>
                <a:path w="1005840" h="1456689">
                  <a:moveTo>
                    <a:pt x="787642" y="454493"/>
                  </a:moveTo>
                  <a:lnTo>
                    <a:pt x="785176" y="453390"/>
                  </a:lnTo>
                  <a:lnTo>
                    <a:pt x="792564" y="453390"/>
                  </a:lnTo>
                  <a:lnTo>
                    <a:pt x="787642" y="454493"/>
                  </a:lnTo>
                  <a:close/>
                </a:path>
                <a:path w="1005840" h="1456689">
                  <a:moveTo>
                    <a:pt x="737166" y="455930"/>
                  </a:moveTo>
                  <a:lnTo>
                    <a:pt x="721708" y="455930"/>
                  </a:lnTo>
                  <a:lnTo>
                    <a:pt x="725064" y="453586"/>
                  </a:lnTo>
                  <a:lnTo>
                    <a:pt x="726459" y="454660"/>
                  </a:lnTo>
                  <a:lnTo>
                    <a:pt x="736972" y="454660"/>
                  </a:lnTo>
                  <a:lnTo>
                    <a:pt x="737166" y="455930"/>
                  </a:lnTo>
                  <a:close/>
                </a:path>
                <a:path w="1005840" h="1456689">
                  <a:moveTo>
                    <a:pt x="787534" y="455863"/>
                  </a:moveTo>
                  <a:lnTo>
                    <a:pt x="786901" y="454660"/>
                  </a:lnTo>
                  <a:lnTo>
                    <a:pt x="787642" y="454493"/>
                  </a:lnTo>
                  <a:lnTo>
                    <a:pt x="788014" y="454660"/>
                  </a:lnTo>
                  <a:lnTo>
                    <a:pt x="787534" y="455863"/>
                  </a:lnTo>
                  <a:close/>
                </a:path>
                <a:path w="1005840" h="1456689">
                  <a:moveTo>
                    <a:pt x="2812" y="471170"/>
                  </a:moveTo>
                  <a:lnTo>
                    <a:pt x="837" y="471170"/>
                  </a:lnTo>
                  <a:lnTo>
                    <a:pt x="837" y="454660"/>
                  </a:lnTo>
                  <a:lnTo>
                    <a:pt x="2006" y="455976"/>
                  </a:lnTo>
                  <a:lnTo>
                    <a:pt x="2837" y="457200"/>
                  </a:lnTo>
                  <a:lnTo>
                    <a:pt x="2187" y="458470"/>
                  </a:lnTo>
                  <a:lnTo>
                    <a:pt x="2175" y="459740"/>
                  </a:lnTo>
                  <a:lnTo>
                    <a:pt x="1600" y="459740"/>
                  </a:lnTo>
                  <a:lnTo>
                    <a:pt x="1962" y="462280"/>
                  </a:lnTo>
                  <a:lnTo>
                    <a:pt x="2575" y="463550"/>
                  </a:lnTo>
                  <a:lnTo>
                    <a:pt x="1037" y="464820"/>
                  </a:lnTo>
                  <a:lnTo>
                    <a:pt x="2750" y="464820"/>
                  </a:lnTo>
                  <a:lnTo>
                    <a:pt x="4112" y="466090"/>
                  </a:lnTo>
                  <a:lnTo>
                    <a:pt x="4175" y="468630"/>
                  </a:lnTo>
                  <a:lnTo>
                    <a:pt x="2812" y="471170"/>
                  </a:lnTo>
                  <a:close/>
                </a:path>
                <a:path w="1005840" h="1456689">
                  <a:moveTo>
                    <a:pt x="35402" y="459740"/>
                  </a:moveTo>
                  <a:lnTo>
                    <a:pt x="27814" y="459740"/>
                  </a:lnTo>
                  <a:lnTo>
                    <a:pt x="27339" y="458470"/>
                  </a:lnTo>
                  <a:lnTo>
                    <a:pt x="27039" y="458470"/>
                  </a:lnTo>
                  <a:lnTo>
                    <a:pt x="29389" y="457200"/>
                  </a:lnTo>
                  <a:lnTo>
                    <a:pt x="30762" y="455976"/>
                  </a:lnTo>
                  <a:lnTo>
                    <a:pt x="30277" y="454660"/>
                  </a:lnTo>
                  <a:lnTo>
                    <a:pt x="34977" y="454660"/>
                  </a:lnTo>
                  <a:lnTo>
                    <a:pt x="36802" y="458470"/>
                  </a:lnTo>
                  <a:lnTo>
                    <a:pt x="27339" y="458470"/>
                  </a:lnTo>
                  <a:lnTo>
                    <a:pt x="27220" y="458765"/>
                  </a:lnTo>
                  <a:lnTo>
                    <a:pt x="36476" y="458765"/>
                  </a:lnTo>
                  <a:lnTo>
                    <a:pt x="35402" y="459740"/>
                  </a:lnTo>
                  <a:close/>
                </a:path>
                <a:path w="1005840" h="1456689">
                  <a:moveTo>
                    <a:pt x="711482" y="480060"/>
                  </a:moveTo>
                  <a:lnTo>
                    <a:pt x="680330" y="480060"/>
                  </a:lnTo>
                  <a:lnTo>
                    <a:pt x="685830" y="473710"/>
                  </a:lnTo>
                  <a:lnTo>
                    <a:pt x="678880" y="469900"/>
                  </a:lnTo>
                  <a:lnTo>
                    <a:pt x="675117" y="468630"/>
                  </a:lnTo>
                  <a:lnTo>
                    <a:pt x="688943" y="468630"/>
                  </a:lnTo>
                  <a:lnTo>
                    <a:pt x="690943" y="466090"/>
                  </a:lnTo>
                  <a:lnTo>
                    <a:pt x="690693" y="464820"/>
                  </a:lnTo>
                  <a:lnTo>
                    <a:pt x="690662" y="464501"/>
                  </a:lnTo>
                  <a:lnTo>
                    <a:pt x="690754" y="463385"/>
                  </a:lnTo>
                  <a:lnTo>
                    <a:pt x="689643" y="461010"/>
                  </a:lnTo>
                  <a:lnTo>
                    <a:pt x="687480" y="461010"/>
                  </a:lnTo>
                  <a:lnTo>
                    <a:pt x="689106" y="459740"/>
                  </a:lnTo>
                  <a:lnTo>
                    <a:pt x="688543" y="457200"/>
                  </a:lnTo>
                  <a:lnTo>
                    <a:pt x="684818" y="454660"/>
                  </a:lnTo>
                  <a:lnTo>
                    <a:pt x="687915" y="454660"/>
                  </a:lnTo>
                  <a:lnTo>
                    <a:pt x="692143" y="458470"/>
                  </a:lnTo>
                  <a:lnTo>
                    <a:pt x="714689" y="458470"/>
                  </a:lnTo>
                  <a:lnTo>
                    <a:pt x="715070" y="459740"/>
                  </a:lnTo>
                  <a:lnTo>
                    <a:pt x="715520" y="461010"/>
                  </a:lnTo>
                  <a:lnTo>
                    <a:pt x="715426" y="462280"/>
                  </a:lnTo>
                  <a:lnTo>
                    <a:pt x="692781" y="462280"/>
                  </a:lnTo>
                  <a:lnTo>
                    <a:pt x="690943" y="471170"/>
                  </a:lnTo>
                  <a:lnTo>
                    <a:pt x="720396" y="471170"/>
                  </a:lnTo>
                  <a:lnTo>
                    <a:pt x="720183" y="472440"/>
                  </a:lnTo>
                  <a:lnTo>
                    <a:pt x="722258" y="473710"/>
                  </a:lnTo>
                  <a:lnTo>
                    <a:pt x="714883" y="473710"/>
                  </a:lnTo>
                  <a:lnTo>
                    <a:pt x="711907" y="477520"/>
                  </a:lnTo>
                  <a:lnTo>
                    <a:pt x="711545" y="477520"/>
                  </a:lnTo>
                  <a:lnTo>
                    <a:pt x="711482" y="480060"/>
                  </a:lnTo>
                  <a:close/>
                </a:path>
                <a:path w="1005840" h="1456689">
                  <a:moveTo>
                    <a:pt x="720456" y="455173"/>
                  </a:moveTo>
                  <a:lnTo>
                    <a:pt x="719608" y="454660"/>
                  </a:lnTo>
                  <a:lnTo>
                    <a:pt x="720371" y="454660"/>
                  </a:lnTo>
                  <a:lnTo>
                    <a:pt x="720456" y="455173"/>
                  </a:lnTo>
                  <a:close/>
                </a:path>
                <a:path w="1005840" h="1456689">
                  <a:moveTo>
                    <a:pt x="739635" y="459740"/>
                  </a:moveTo>
                  <a:lnTo>
                    <a:pt x="739147" y="459740"/>
                  </a:lnTo>
                  <a:lnTo>
                    <a:pt x="737397" y="458470"/>
                  </a:lnTo>
                  <a:lnTo>
                    <a:pt x="737503" y="457119"/>
                  </a:lnTo>
                  <a:lnTo>
                    <a:pt x="741910" y="454660"/>
                  </a:lnTo>
                  <a:lnTo>
                    <a:pt x="738810" y="458470"/>
                  </a:lnTo>
                  <a:lnTo>
                    <a:pt x="739635" y="459740"/>
                  </a:lnTo>
                  <a:close/>
                </a:path>
                <a:path w="1005840" h="1456689">
                  <a:moveTo>
                    <a:pt x="721708" y="455930"/>
                  </a:moveTo>
                  <a:lnTo>
                    <a:pt x="720583" y="455930"/>
                  </a:lnTo>
                  <a:lnTo>
                    <a:pt x="720456" y="455173"/>
                  </a:lnTo>
                  <a:lnTo>
                    <a:pt x="721708" y="455930"/>
                  </a:lnTo>
                  <a:close/>
                </a:path>
                <a:path w="1005840" h="1456689">
                  <a:moveTo>
                    <a:pt x="790908" y="462280"/>
                  </a:moveTo>
                  <a:lnTo>
                    <a:pt x="784276" y="462280"/>
                  </a:lnTo>
                  <a:lnTo>
                    <a:pt x="786951" y="461010"/>
                  </a:lnTo>
                  <a:lnTo>
                    <a:pt x="786661" y="460274"/>
                  </a:lnTo>
                  <a:lnTo>
                    <a:pt x="786561" y="459233"/>
                  </a:lnTo>
                  <a:lnTo>
                    <a:pt x="787001" y="457200"/>
                  </a:lnTo>
                  <a:lnTo>
                    <a:pt x="787534" y="455863"/>
                  </a:lnTo>
                  <a:lnTo>
                    <a:pt x="790908" y="462280"/>
                  </a:lnTo>
                  <a:close/>
                </a:path>
                <a:path w="1005840" h="1456689">
                  <a:moveTo>
                    <a:pt x="21364" y="463550"/>
                  </a:moveTo>
                  <a:lnTo>
                    <a:pt x="17851" y="462280"/>
                  </a:lnTo>
                  <a:lnTo>
                    <a:pt x="16113" y="461010"/>
                  </a:lnTo>
                  <a:lnTo>
                    <a:pt x="16201" y="457200"/>
                  </a:lnTo>
                  <a:lnTo>
                    <a:pt x="18451" y="455930"/>
                  </a:lnTo>
                  <a:lnTo>
                    <a:pt x="23776" y="458470"/>
                  </a:lnTo>
                  <a:lnTo>
                    <a:pt x="21364" y="463550"/>
                  </a:lnTo>
                  <a:close/>
                </a:path>
                <a:path w="1005840" h="1456689">
                  <a:moveTo>
                    <a:pt x="720608" y="462280"/>
                  </a:moveTo>
                  <a:lnTo>
                    <a:pt x="720146" y="461010"/>
                  </a:lnTo>
                  <a:lnTo>
                    <a:pt x="720296" y="459740"/>
                  </a:lnTo>
                  <a:lnTo>
                    <a:pt x="719808" y="458470"/>
                  </a:lnTo>
                  <a:lnTo>
                    <a:pt x="720708" y="458470"/>
                  </a:lnTo>
                  <a:lnTo>
                    <a:pt x="720858" y="457200"/>
                  </a:lnTo>
                  <a:lnTo>
                    <a:pt x="720883" y="455930"/>
                  </a:lnTo>
                  <a:lnTo>
                    <a:pt x="723658" y="455930"/>
                  </a:lnTo>
                  <a:lnTo>
                    <a:pt x="721283" y="458470"/>
                  </a:lnTo>
                  <a:lnTo>
                    <a:pt x="721658" y="459740"/>
                  </a:lnTo>
                  <a:lnTo>
                    <a:pt x="721258" y="461010"/>
                  </a:lnTo>
                  <a:lnTo>
                    <a:pt x="720608" y="462280"/>
                  </a:lnTo>
                  <a:close/>
                </a:path>
                <a:path w="1005840" h="1456689">
                  <a:moveTo>
                    <a:pt x="733809" y="457200"/>
                  </a:moveTo>
                  <a:lnTo>
                    <a:pt x="725433" y="457200"/>
                  </a:lnTo>
                  <a:lnTo>
                    <a:pt x="723658" y="455930"/>
                  </a:lnTo>
                  <a:lnTo>
                    <a:pt x="734297" y="455930"/>
                  </a:lnTo>
                  <a:lnTo>
                    <a:pt x="733809" y="457200"/>
                  </a:lnTo>
                  <a:close/>
                </a:path>
                <a:path w="1005840" h="1456689">
                  <a:moveTo>
                    <a:pt x="737359" y="457200"/>
                  </a:moveTo>
                  <a:lnTo>
                    <a:pt x="737166" y="455930"/>
                  </a:lnTo>
                  <a:lnTo>
                    <a:pt x="737597" y="455930"/>
                  </a:lnTo>
                  <a:lnTo>
                    <a:pt x="737503" y="457119"/>
                  </a:lnTo>
                  <a:lnTo>
                    <a:pt x="737359" y="457200"/>
                  </a:lnTo>
                  <a:close/>
                </a:path>
                <a:path w="1005840" h="1456689">
                  <a:moveTo>
                    <a:pt x="752523" y="457200"/>
                  </a:moveTo>
                  <a:lnTo>
                    <a:pt x="751236" y="457200"/>
                  </a:lnTo>
                  <a:lnTo>
                    <a:pt x="750844" y="456957"/>
                  </a:lnTo>
                  <a:lnTo>
                    <a:pt x="750723" y="455930"/>
                  </a:lnTo>
                  <a:lnTo>
                    <a:pt x="752523" y="457200"/>
                  </a:lnTo>
                  <a:close/>
                </a:path>
                <a:path w="1005840" h="1456689">
                  <a:moveTo>
                    <a:pt x="754498" y="457200"/>
                  </a:moveTo>
                  <a:lnTo>
                    <a:pt x="753698" y="457200"/>
                  </a:lnTo>
                  <a:lnTo>
                    <a:pt x="754973" y="455930"/>
                  </a:lnTo>
                  <a:lnTo>
                    <a:pt x="754498" y="457200"/>
                  </a:lnTo>
                  <a:close/>
                </a:path>
                <a:path w="1005840" h="1456689">
                  <a:moveTo>
                    <a:pt x="714308" y="457200"/>
                  </a:moveTo>
                  <a:lnTo>
                    <a:pt x="712345" y="457200"/>
                  </a:lnTo>
                  <a:lnTo>
                    <a:pt x="713441" y="455976"/>
                  </a:lnTo>
                  <a:lnTo>
                    <a:pt x="714308" y="457200"/>
                  </a:lnTo>
                  <a:close/>
                </a:path>
                <a:path w="1005840" h="1456689">
                  <a:moveTo>
                    <a:pt x="751236" y="457200"/>
                  </a:moveTo>
                  <a:lnTo>
                    <a:pt x="750873" y="457200"/>
                  </a:lnTo>
                  <a:lnTo>
                    <a:pt x="750844" y="456957"/>
                  </a:lnTo>
                  <a:lnTo>
                    <a:pt x="751236" y="457200"/>
                  </a:lnTo>
                  <a:close/>
                </a:path>
                <a:path w="1005840" h="1456689">
                  <a:moveTo>
                    <a:pt x="732222" y="458470"/>
                  </a:moveTo>
                  <a:lnTo>
                    <a:pt x="729996" y="458470"/>
                  </a:lnTo>
                  <a:lnTo>
                    <a:pt x="728471" y="457200"/>
                  </a:lnTo>
                  <a:lnTo>
                    <a:pt x="732459" y="457200"/>
                  </a:lnTo>
                  <a:lnTo>
                    <a:pt x="732222" y="458470"/>
                  </a:lnTo>
                  <a:close/>
                </a:path>
                <a:path w="1005840" h="1456689">
                  <a:moveTo>
                    <a:pt x="781019" y="459233"/>
                  </a:moveTo>
                  <a:lnTo>
                    <a:pt x="780188" y="457200"/>
                  </a:lnTo>
                  <a:lnTo>
                    <a:pt x="781763" y="457200"/>
                  </a:lnTo>
                  <a:lnTo>
                    <a:pt x="781838" y="458470"/>
                  </a:lnTo>
                  <a:lnTo>
                    <a:pt x="781019" y="459233"/>
                  </a:lnTo>
                  <a:close/>
                </a:path>
                <a:path w="1005840" h="1456689">
                  <a:moveTo>
                    <a:pt x="27814" y="459740"/>
                  </a:moveTo>
                  <a:lnTo>
                    <a:pt x="27220" y="458765"/>
                  </a:lnTo>
                  <a:lnTo>
                    <a:pt x="27339" y="458470"/>
                  </a:lnTo>
                  <a:lnTo>
                    <a:pt x="27814" y="459740"/>
                  </a:lnTo>
                  <a:close/>
                </a:path>
                <a:path w="1005840" h="1456689">
                  <a:moveTo>
                    <a:pt x="778400" y="477520"/>
                  </a:moveTo>
                  <a:lnTo>
                    <a:pt x="766437" y="477520"/>
                  </a:lnTo>
                  <a:lnTo>
                    <a:pt x="768274" y="473710"/>
                  </a:lnTo>
                  <a:lnTo>
                    <a:pt x="769037" y="471170"/>
                  </a:lnTo>
                  <a:lnTo>
                    <a:pt x="768149" y="469900"/>
                  </a:lnTo>
                  <a:lnTo>
                    <a:pt x="767512" y="467360"/>
                  </a:lnTo>
                  <a:lnTo>
                    <a:pt x="766462" y="466090"/>
                  </a:lnTo>
                  <a:lnTo>
                    <a:pt x="770350" y="464820"/>
                  </a:lnTo>
                  <a:lnTo>
                    <a:pt x="767112" y="458470"/>
                  </a:lnTo>
                  <a:lnTo>
                    <a:pt x="771346" y="458470"/>
                  </a:lnTo>
                  <a:lnTo>
                    <a:pt x="770762" y="459740"/>
                  </a:lnTo>
                  <a:lnTo>
                    <a:pt x="770987" y="461010"/>
                  </a:lnTo>
                  <a:lnTo>
                    <a:pt x="771750" y="461010"/>
                  </a:lnTo>
                  <a:lnTo>
                    <a:pt x="772562" y="462280"/>
                  </a:lnTo>
                  <a:lnTo>
                    <a:pt x="790908" y="462280"/>
                  </a:lnTo>
                  <a:lnTo>
                    <a:pt x="791576" y="463550"/>
                  </a:lnTo>
                  <a:lnTo>
                    <a:pt x="774550" y="463550"/>
                  </a:lnTo>
                  <a:lnTo>
                    <a:pt x="775067" y="464820"/>
                  </a:lnTo>
                  <a:lnTo>
                    <a:pt x="774412" y="464820"/>
                  </a:lnTo>
                  <a:lnTo>
                    <a:pt x="773575" y="467360"/>
                  </a:lnTo>
                  <a:lnTo>
                    <a:pt x="774187" y="468630"/>
                  </a:lnTo>
                  <a:lnTo>
                    <a:pt x="769187" y="469900"/>
                  </a:lnTo>
                  <a:lnTo>
                    <a:pt x="771062" y="476250"/>
                  </a:lnTo>
                  <a:lnTo>
                    <a:pt x="776650" y="476250"/>
                  </a:lnTo>
                  <a:lnTo>
                    <a:pt x="778400" y="477520"/>
                  </a:lnTo>
                  <a:close/>
                </a:path>
                <a:path w="1005840" h="1456689">
                  <a:moveTo>
                    <a:pt x="797627" y="473710"/>
                  </a:moveTo>
                  <a:lnTo>
                    <a:pt x="786751" y="473710"/>
                  </a:lnTo>
                  <a:lnTo>
                    <a:pt x="787526" y="472440"/>
                  </a:lnTo>
                  <a:lnTo>
                    <a:pt x="789601" y="469900"/>
                  </a:lnTo>
                  <a:lnTo>
                    <a:pt x="788189" y="468630"/>
                  </a:lnTo>
                  <a:lnTo>
                    <a:pt x="786738" y="466090"/>
                  </a:lnTo>
                  <a:lnTo>
                    <a:pt x="786488" y="463550"/>
                  </a:lnTo>
                  <a:lnTo>
                    <a:pt x="791576" y="463550"/>
                  </a:lnTo>
                  <a:lnTo>
                    <a:pt x="794852" y="458470"/>
                  </a:lnTo>
                  <a:lnTo>
                    <a:pt x="796152" y="458470"/>
                  </a:lnTo>
                  <a:lnTo>
                    <a:pt x="797164" y="459740"/>
                  </a:lnTo>
                  <a:lnTo>
                    <a:pt x="795439" y="459740"/>
                  </a:lnTo>
                  <a:lnTo>
                    <a:pt x="793401" y="461010"/>
                  </a:lnTo>
                  <a:lnTo>
                    <a:pt x="791426" y="464820"/>
                  </a:lnTo>
                  <a:lnTo>
                    <a:pt x="794289" y="467360"/>
                  </a:lnTo>
                  <a:lnTo>
                    <a:pt x="792614" y="468630"/>
                  </a:lnTo>
                  <a:lnTo>
                    <a:pt x="792789" y="471170"/>
                  </a:lnTo>
                  <a:lnTo>
                    <a:pt x="795102" y="472440"/>
                  </a:lnTo>
                  <a:lnTo>
                    <a:pt x="797377" y="472440"/>
                  </a:lnTo>
                  <a:lnTo>
                    <a:pt x="797627" y="473710"/>
                  </a:lnTo>
                  <a:close/>
                </a:path>
                <a:path w="1005840" h="1456689">
                  <a:moveTo>
                    <a:pt x="29252" y="469900"/>
                  </a:moveTo>
                  <a:lnTo>
                    <a:pt x="25627" y="464820"/>
                  </a:lnTo>
                  <a:lnTo>
                    <a:pt x="28464" y="463550"/>
                  </a:lnTo>
                  <a:lnTo>
                    <a:pt x="26777" y="462280"/>
                  </a:lnTo>
                  <a:lnTo>
                    <a:pt x="26314" y="461010"/>
                  </a:lnTo>
                  <a:lnTo>
                    <a:pt x="27220" y="458765"/>
                  </a:lnTo>
                  <a:lnTo>
                    <a:pt x="27814" y="459740"/>
                  </a:lnTo>
                  <a:lnTo>
                    <a:pt x="35402" y="459740"/>
                  </a:lnTo>
                  <a:lnTo>
                    <a:pt x="33552" y="461010"/>
                  </a:lnTo>
                  <a:lnTo>
                    <a:pt x="32402" y="461010"/>
                  </a:lnTo>
                  <a:lnTo>
                    <a:pt x="31602" y="462280"/>
                  </a:lnTo>
                  <a:lnTo>
                    <a:pt x="31152" y="462280"/>
                  </a:lnTo>
                  <a:lnTo>
                    <a:pt x="32315" y="463550"/>
                  </a:lnTo>
                  <a:lnTo>
                    <a:pt x="33202" y="464820"/>
                  </a:lnTo>
                  <a:lnTo>
                    <a:pt x="33127" y="466090"/>
                  </a:lnTo>
                  <a:lnTo>
                    <a:pt x="37840" y="466090"/>
                  </a:lnTo>
                  <a:lnTo>
                    <a:pt x="38628" y="467360"/>
                  </a:lnTo>
                  <a:lnTo>
                    <a:pt x="32240" y="467360"/>
                  </a:lnTo>
                  <a:lnTo>
                    <a:pt x="29252" y="469900"/>
                  </a:lnTo>
                  <a:close/>
                </a:path>
                <a:path w="1005840" h="1456689">
                  <a:moveTo>
                    <a:pt x="780849" y="460274"/>
                  </a:moveTo>
                  <a:lnTo>
                    <a:pt x="780475" y="459740"/>
                  </a:lnTo>
                  <a:lnTo>
                    <a:pt x="781019" y="459233"/>
                  </a:lnTo>
                  <a:lnTo>
                    <a:pt x="781225" y="459740"/>
                  </a:lnTo>
                  <a:lnTo>
                    <a:pt x="780849" y="460274"/>
                  </a:lnTo>
                  <a:close/>
                </a:path>
                <a:path w="1005840" h="1456689">
                  <a:moveTo>
                    <a:pt x="9175" y="466090"/>
                  </a:moveTo>
                  <a:lnTo>
                    <a:pt x="7650" y="466090"/>
                  </a:lnTo>
                  <a:lnTo>
                    <a:pt x="2837" y="464820"/>
                  </a:lnTo>
                  <a:lnTo>
                    <a:pt x="3737" y="459740"/>
                  </a:lnTo>
                  <a:lnTo>
                    <a:pt x="8238" y="459740"/>
                  </a:lnTo>
                  <a:lnTo>
                    <a:pt x="9588" y="461010"/>
                  </a:lnTo>
                  <a:lnTo>
                    <a:pt x="10463" y="462280"/>
                  </a:lnTo>
                  <a:lnTo>
                    <a:pt x="10463" y="463550"/>
                  </a:lnTo>
                  <a:lnTo>
                    <a:pt x="10138" y="464820"/>
                  </a:lnTo>
                  <a:lnTo>
                    <a:pt x="9175" y="466090"/>
                  </a:lnTo>
                  <a:close/>
                </a:path>
                <a:path w="1005840" h="1456689">
                  <a:moveTo>
                    <a:pt x="741476" y="462280"/>
                  </a:moveTo>
                  <a:lnTo>
                    <a:pt x="739735" y="462280"/>
                  </a:lnTo>
                  <a:lnTo>
                    <a:pt x="739714" y="460274"/>
                  </a:lnTo>
                  <a:lnTo>
                    <a:pt x="739635" y="459740"/>
                  </a:lnTo>
                  <a:lnTo>
                    <a:pt x="740460" y="461010"/>
                  </a:lnTo>
                  <a:lnTo>
                    <a:pt x="741476" y="462280"/>
                  </a:lnTo>
                  <a:close/>
                </a:path>
                <a:path w="1005840" h="1456689">
                  <a:moveTo>
                    <a:pt x="782251" y="462280"/>
                  </a:moveTo>
                  <a:lnTo>
                    <a:pt x="779438" y="462280"/>
                  </a:lnTo>
                  <a:lnTo>
                    <a:pt x="780849" y="460274"/>
                  </a:lnTo>
                  <a:lnTo>
                    <a:pt x="782251" y="462280"/>
                  </a:lnTo>
                  <a:close/>
                </a:path>
                <a:path w="1005840" h="1456689">
                  <a:moveTo>
                    <a:pt x="743510" y="464820"/>
                  </a:moveTo>
                  <a:lnTo>
                    <a:pt x="736234" y="464820"/>
                  </a:lnTo>
                  <a:lnTo>
                    <a:pt x="738760" y="463550"/>
                  </a:lnTo>
                  <a:lnTo>
                    <a:pt x="739572" y="462280"/>
                  </a:lnTo>
                  <a:lnTo>
                    <a:pt x="739622" y="461010"/>
                  </a:lnTo>
                  <a:lnTo>
                    <a:pt x="739735" y="462280"/>
                  </a:lnTo>
                  <a:lnTo>
                    <a:pt x="741476" y="462280"/>
                  </a:lnTo>
                  <a:lnTo>
                    <a:pt x="743510" y="464820"/>
                  </a:lnTo>
                  <a:close/>
                </a:path>
                <a:path w="1005840" h="1456689">
                  <a:moveTo>
                    <a:pt x="674700" y="469900"/>
                  </a:moveTo>
                  <a:lnTo>
                    <a:pt x="667379" y="469900"/>
                  </a:lnTo>
                  <a:lnTo>
                    <a:pt x="671154" y="467360"/>
                  </a:lnTo>
                  <a:lnTo>
                    <a:pt x="666504" y="462280"/>
                  </a:lnTo>
                  <a:lnTo>
                    <a:pt x="680988" y="462280"/>
                  </a:lnTo>
                  <a:lnTo>
                    <a:pt x="680930" y="464820"/>
                  </a:lnTo>
                  <a:lnTo>
                    <a:pt x="683243" y="466090"/>
                  </a:lnTo>
                  <a:lnTo>
                    <a:pt x="685693" y="466090"/>
                  </a:lnTo>
                  <a:lnTo>
                    <a:pt x="686230" y="467360"/>
                  </a:lnTo>
                  <a:lnTo>
                    <a:pt x="688943" y="468630"/>
                  </a:lnTo>
                  <a:lnTo>
                    <a:pt x="675117" y="468630"/>
                  </a:lnTo>
                  <a:lnTo>
                    <a:pt x="674700" y="469900"/>
                  </a:lnTo>
                  <a:close/>
                </a:path>
                <a:path w="1005840" h="1456689">
                  <a:moveTo>
                    <a:pt x="720396" y="471170"/>
                  </a:moveTo>
                  <a:lnTo>
                    <a:pt x="699506" y="471170"/>
                  </a:lnTo>
                  <a:lnTo>
                    <a:pt x="700381" y="466090"/>
                  </a:lnTo>
                  <a:lnTo>
                    <a:pt x="697406" y="464820"/>
                  </a:lnTo>
                  <a:lnTo>
                    <a:pt x="692781" y="462280"/>
                  </a:lnTo>
                  <a:lnTo>
                    <a:pt x="715426" y="462280"/>
                  </a:lnTo>
                  <a:lnTo>
                    <a:pt x="715333" y="463550"/>
                  </a:lnTo>
                  <a:lnTo>
                    <a:pt x="714420" y="464820"/>
                  </a:lnTo>
                  <a:lnTo>
                    <a:pt x="716070" y="466090"/>
                  </a:lnTo>
                  <a:lnTo>
                    <a:pt x="716958" y="466090"/>
                  </a:lnTo>
                  <a:lnTo>
                    <a:pt x="717358" y="467360"/>
                  </a:lnTo>
                  <a:lnTo>
                    <a:pt x="720333" y="467360"/>
                  </a:lnTo>
                  <a:lnTo>
                    <a:pt x="720333" y="468630"/>
                  </a:lnTo>
                  <a:lnTo>
                    <a:pt x="721958" y="468630"/>
                  </a:lnTo>
                  <a:lnTo>
                    <a:pt x="720608" y="469900"/>
                  </a:lnTo>
                  <a:lnTo>
                    <a:pt x="720396" y="471170"/>
                  </a:lnTo>
                  <a:close/>
                </a:path>
                <a:path w="1005840" h="1456689">
                  <a:moveTo>
                    <a:pt x="762837" y="469900"/>
                  </a:moveTo>
                  <a:lnTo>
                    <a:pt x="746123" y="469900"/>
                  </a:lnTo>
                  <a:lnTo>
                    <a:pt x="749210" y="468630"/>
                  </a:lnTo>
                  <a:lnTo>
                    <a:pt x="748135" y="462280"/>
                  </a:lnTo>
                  <a:lnTo>
                    <a:pt x="762661" y="462280"/>
                  </a:lnTo>
                  <a:lnTo>
                    <a:pt x="762036" y="466090"/>
                  </a:lnTo>
                  <a:lnTo>
                    <a:pt x="763249" y="466090"/>
                  </a:lnTo>
                  <a:lnTo>
                    <a:pt x="762636" y="467360"/>
                  </a:lnTo>
                  <a:lnTo>
                    <a:pt x="762161" y="468630"/>
                  </a:lnTo>
                  <a:lnTo>
                    <a:pt x="762837" y="469900"/>
                  </a:lnTo>
                  <a:close/>
                </a:path>
                <a:path w="1005840" h="1456689">
                  <a:moveTo>
                    <a:pt x="743745" y="464501"/>
                  </a:moveTo>
                  <a:lnTo>
                    <a:pt x="744035" y="463550"/>
                  </a:lnTo>
                  <a:lnTo>
                    <a:pt x="744566" y="463385"/>
                  </a:lnTo>
                  <a:lnTo>
                    <a:pt x="743745" y="464501"/>
                  </a:lnTo>
                  <a:close/>
                </a:path>
                <a:path w="1005840" h="1456689">
                  <a:moveTo>
                    <a:pt x="728209" y="487680"/>
                  </a:moveTo>
                  <a:lnTo>
                    <a:pt x="726696" y="487680"/>
                  </a:lnTo>
                  <a:lnTo>
                    <a:pt x="728096" y="486410"/>
                  </a:lnTo>
                  <a:lnTo>
                    <a:pt x="728146" y="483870"/>
                  </a:lnTo>
                  <a:lnTo>
                    <a:pt x="725871" y="481330"/>
                  </a:lnTo>
                  <a:lnTo>
                    <a:pt x="717695" y="481330"/>
                  </a:lnTo>
                  <a:lnTo>
                    <a:pt x="717170" y="480060"/>
                  </a:lnTo>
                  <a:lnTo>
                    <a:pt x="723933" y="480060"/>
                  </a:lnTo>
                  <a:lnTo>
                    <a:pt x="727946" y="476250"/>
                  </a:lnTo>
                  <a:lnTo>
                    <a:pt x="727634" y="473710"/>
                  </a:lnTo>
                  <a:lnTo>
                    <a:pt x="726084" y="472440"/>
                  </a:lnTo>
                  <a:lnTo>
                    <a:pt x="727796" y="471170"/>
                  </a:lnTo>
                  <a:lnTo>
                    <a:pt x="727221" y="468630"/>
                  </a:lnTo>
                  <a:lnTo>
                    <a:pt x="724971" y="467360"/>
                  </a:lnTo>
                  <a:lnTo>
                    <a:pt x="725696" y="466090"/>
                  </a:lnTo>
                  <a:lnTo>
                    <a:pt x="725083" y="464820"/>
                  </a:lnTo>
                  <a:lnTo>
                    <a:pt x="725909" y="463550"/>
                  </a:lnTo>
                  <a:lnTo>
                    <a:pt x="726796" y="464820"/>
                  </a:lnTo>
                  <a:lnTo>
                    <a:pt x="739622" y="464820"/>
                  </a:lnTo>
                  <a:lnTo>
                    <a:pt x="739172" y="466090"/>
                  </a:lnTo>
                  <a:lnTo>
                    <a:pt x="736897" y="466090"/>
                  </a:lnTo>
                  <a:lnTo>
                    <a:pt x="734497" y="467360"/>
                  </a:lnTo>
                  <a:lnTo>
                    <a:pt x="733597" y="468630"/>
                  </a:lnTo>
                  <a:lnTo>
                    <a:pt x="733997" y="469900"/>
                  </a:lnTo>
                  <a:lnTo>
                    <a:pt x="734547" y="471170"/>
                  </a:lnTo>
                  <a:lnTo>
                    <a:pt x="734972" y="471170"/>
                  </a:lnTo>
                  <a:lnTo>
                    <a:pt x="734859" y="472440"/>
                  </a:lnTo>
                  <a:lnTo>
                    <a:pt x="734397" y="472440"/>
                  </a:lnTo>
                  <a:lnTo>
                    <a:pt x="734372" y="473710"/>
                  </a:lnTo>
                  <a:lnTo>
                    <a:pt x="733834" y="473710"/>
                  </a:lnTo>
                  <a:lnTo>
                    <a:pt x="734526" y="474980"/>
                  </a:lnTo>
                  <a:lnTo>
                    <a:pt x="729821" y="474980"/>
                  </a:lnTo>
                  <a:lnTo>
                    <a:pt x="727409" y="478790"/>
                  </a:lnTo>
                  <a:lnTo>
                    <a:pt x="728146" y="480060"/>
                  </a:lnTo>
                  <a:lnTo>
                    <a:pt x="730159" y="483870"/>
                  </a:lnTo>
                  <a:lnTo>
                    <a:pt x="728596" y="483870"/>
                  </a:lnTo>
                  <a:lnTo>
                    <a:pt x="728209" y="487680"/>
                  </a:lnTo>
                  <a:close/>
                </a:path>
                <a:path w="1005840" h="1456689">
                  <a:moveTo>
                    <a:pt x="736234" y="464820"/>
                  </a:moveTo>
                  <a:lnTo>
                    <a:pt x="732772" y="464820"/>
                  </a:lnTo>
                  <a:lnTo>
                    <a:pt x="733084" y="463550"/>
                  </a:lnTo>
                  <a:lnTo>
                    <a:pt x="735672" y="463550"/>
                  </a:lnTo>
                  <a:lnTo>
                    <a:pt x="736234" y="464820"/>
                  </a:lnTo>
                  <a:close/>
                </a:path>
                <a:path w="1005840" h="1456689">
                  <a:moveTo>
                    <a:pt x="779838" y="466090"/>
                  </a:moveTo>
                  <a:lnTo>
                    <a:pt x="778763" y="464820"/>
                  </a:lnTo>
                  <a:lnTo>
                    <a:pt x="774550" y="463550"/>
                  </a:lnTo>
                  <a:lnTo>
                    <a:pt x="783026" y="463550"/>
                  </a:lnTo>
                  <a:lnTo>
                    <a:pt x="780113" y="464820"/>
                  </a:lnTo>
                  <a:lnTo>
                    <a:pt x="779838" y="466090"/>
                  </a:lnTo>
                  <a:close/>
                </a:path>
                <a:path w="1005840" h="1456689">
                  <a:moveTo>
                    <a:pt x="743260" y="466090"/>
                  </a:moveTo>
                  <a:lnTo>
                    <a:pt x="742485" y="464820"/>
                  </a:lnTo>
                  <a:lnTo>
                    <a:pt x="743510" y="464820"/>
                  </a:lnTo>
                  <a:lnTo>
                    <a:pt x="743745" y="464501"/>
                  </a:lnTo>
                  <a:lnTo>
                    <a:pt x="743260" y="466090"/>
                  </a:lnTo>
                  <a:close/>
                </a:path>
                <a:path w="1005840" h="1456689">
                  <a:moveTo>
                    <a:pt x="14701" y="472440"/>
                  </a:moveTo>
                  <a:lnTo>
                    <a:pt x="12426" y="472440"/>
                  </a:lnTo>
                  <a:lnTo>
                    <a:pt x="8500" y="471170"/>
                  </a:lnTo>
                  <a:lnTo>
                    <a:pt x="10463" y="464820"/>
                  </a:lnTo>
                  <a:lnTo>
                    <a:pt x="14913" y="467360"/>
                  </a:lnTo>
                  <a:lnTo>
                    <a:pt x="15938" y="467360"/>
                  </a:lnTo>
                  <a:lnTo>
                    <a:pt x="17288" y="471170"/>
                  </a:lnTo>
                  <a:lnTo>
                    <a:pt x="14701" y="472440"/>
                  </a:lnTo>
                  <a:close/>
                </a:path>
                <a:path w="1005840" h="1456689">
                  <a:moveTo>
                    <a:pt x="37840" y="466090"/>
                  </a:moveTo>
                  <a:lnTo>
                    <a:pt x="33127" y="466090"/>
                  </a:lnTo>
                  <a:lnTo>
                    <a:pt x="34427" y="464820"/>
                  </a:lnTo>
                  <a:lnTo>
                    <a:pt x="36665" y="464820"/>
                  </a:lnTo>
                  <a:lnTo>
                    <a:pt x="37840" y="466090"/>
                  </a:lnTo>
                  <a:close/>
                </a:path>
                <a:path w="1005840" h="1456689">
                  <a:moveTo>
                    <a:pt x="776100" y="467360"/>
                  </a:moveTo>
                  <a:lnTo>
                    <a:pt x="774412" y="464820"/>
                  </a:lnTo>
                  <a:lnTo>
                    <a:pt x="775067" y="464820"/>
                  </a:lnTo>
                  <a:lnTo>
                    <a:pt x="776100" y="467360"/>
                  </a:lnTo>
                  <a:close/>
                </a:path>
                <a:path w="1005840" h="1456689">
                  <a:moveTo>
                    <a:pt x="720796" y="467360"/>
                  </a:moveTo>
                  <a:lnTo>
                    <a:pt x="719533" y="467360"/>
                  </a:lnTo>
                  <a:lnTo>
                    <a:pt x="719896" y="466090"/>
                  </a:lnTo>
                  <a:lnTo>
                    <a:pt x="720796" y="467360"/>
                  </a:lnTo>
                  <a:close/>
                </a:path>
                <a:path w="1005840" h="1456689">
                  <a:moveTo>
                    <a:pt x="34852" y="471170"/>
                  </a:moveTo>
                  <a:lnTo>
                    <a:pt x="33365" y="469900"/>
                  </a:lnTo>
                  <a:lnTo>
                    <a:pt x="32290" y="468630"/>
                  </a:lnTo>
                  <a:lnTo>
                    <a:pt x="32240" y="467360"/>
                  </a:lnTo>
                  <a:lnTo>
                    <a:pt x="38628" y="467360"/>
                  </a:lnTo>
                  <a:lnTo>
                    <a:pt x="38728" y="468630"/>
                  </a:lnTo>
                  <a:lnTo>
                    <a:pt x="37353" y="469900"/>
                  </a:lnTo>
                  <a:lnTo>
                    <a:pt x="33927" y="469900"/>
                  </a:lnTo>
                  <a:lnTo>
                    <a:pt x="34852" y="471170"/>
                  </a:lnTo>
                  <a:close/>
                </a:path>
                <a:path w="1005840" h="1456689">
                  <a:moveTo>
                    <a:pt x="663266" y="468630"/>
                  </a:moveTo>
                  <a:lnTo>
                    <a:pt x="662900" y="467624"/>
                  </a:lnTo>
                  <a:lnTo>
                    <a:pt x="663053" y="467360"/>
                  </a:lnTo>
                  <a:lnTo>
                    <a:pt x="663266" y="468630"/>
                  </a:lnTo>
                  <a:close/>
                </a:path>
                <a:path w="1005840" h="1456689">
                  <a:moveTo>
                    <a:pt x="798739" y="468630"/>
                  </a:moveTo>
                  <a:lnTo>
                    <a:pt x="797927" y="468630"/>
                  </a:lnTo>
                  <a:lnTo>
                    <a:pt x="798952" y="467360"/>
                  </a:lnTo>
                  <a:lnTo>
                    <a:pt x="799718" y="467734"/>
                  </a:lnTo>
                  <a:lnTo>
                    <a:pt x="798739" y="468630"/>
                  </a:lnTo>
                  <a:close/>
                </a:path>
                <a:path w="1005840" h="1456689">
                  <a:moveTo>
                    <a:pt x="801258" y="468486"/>
                  </a:moveTo>
                  <a:lnTo>
                    <a:pt x="799718" y="467734"/>
                  </a:lnTo>
                  <a:lnTo>
                    <a:pt x="800127" y="467360"/>
                  </a:lnTo>
                  <a:lnTo>
                    <a:pt x="801258" y="468486"/>
                  </a:lnTo>
                  <a:close/>
                </a:path>
                <a:path w="1005840" h="1456689">
                  <a:moveTo>
                    <a:pt x="802790" y="468630"/>
                  </a:moveTo>
                  <a:lnTo>
                    <a:pt x="801552" y="468630"/>
                  </a:lnTo>
                  <a:lnTo>
                    <a:pt x="802790" y="467360"/>
                  </a:lnTo>
                  <a:lnTo>
                    <a:pt x="802790" y="468630"/>
                  </a:lnTo>
                  <a:close/>
                </a:path>
                <a:path w="1005840" h="1456689">
                  <a:moveTo>
                    <a:pt x="802790" y="470217"/>
                  </a:moveTo>
                  <a:lnTo>
                    <a:pt x="802677" y="469900"/>
                  </a:lnTo>
                  <a:lnTo>
                    <a:pt x="801258" y="468486"/>
                  </a:lnTo>
                  <a:lnTo>
                    <a:pt x="801552" y="468630"/>
                  </a:lnTo>
                  <a:lnTo>
                    <a:pt x="802790" y="468630"/>
                  </a:lnTo>
                  <a:lnTo>
                    <a:pt x="802790" y="470217"/>
                  </a:lnTo>
                  <a:close/>
                </a:path>
                <a:path w="1005840" h="1456689">
                  <a:moveTo>
                    <a:pt x="758986" y="472440"/>
                  </a:moveTo>
                  <a:lnTo>
                    <a:pt x="745160" y="472440"/>
                  </a:lnTo>
                  <a:lnTo>
                    <a:pt x="745310" y="471170"/>
                  </a:lnTo>
                  <a:lnTo>
                    <a:pt x="745023" y="469900"/>
                  </a:lnTo>
                  <a:lnTo>
                    <a:pt x="743972" y="468630"/>
                  </a:lnTo>
                  <a:lnTo>
                    <a:pt x="746123" y="469900"/>
                  </a:lnTo>
                  <a:lnTo>
                    <a:pt x="762661" y="469900"/>
                  </a:lnTo>
                  <a:lnTo>
                    <a:pt x="761261" y="471170"/>
                  </a:lnTo>
                  <a:lnTo>
                    <a:pt x="759961" y="471170"/>
                  </a:lnTo>
                  <a:lnTo>
                    <a:pt x="758986" y="472440"/>
                  </a:lnTo>
                  <a:close/>
                </a:path>
                <a:path w="1005840" h="1456689">
                  <a:moveTo>
                    <a:pt x="36940" y="471170"/>
                  </a:moveTo>
                  <a:lnTo>
                    <a:pt x="35977" y="471170"/>
                  </a:lnTo>
                  <a:lnTo>
                    <a:pt x="33927" y="469900"/>
                  </a:lnTo>
                  <a:lnTo>
                    <a:pt x="37353" y="469900"/>
                  </a:lnTo>
                  <a:lnTo>
                    <a:pt x="36940" y="471170"/>
                  </a:lnTo>
                  <a:close/>
                </a:path>
                <a:path w="1005840" h="1456689">
                  <a:moveTo>
                    <a:pt x="802790" y="471801"/>
                  </a:moveTo>
                  <a:lnTo>
                    <a:pt x="802790" y="470217"/>
                  </a:lnTo>
                  <a:lnTo>
                    <a:pt x="803127" y="471170"/>
                  </a:lnTo>
                  <a:lnTo>
                    <a:pt x="802790" y="471801"/>
                  </a:lnTo>
                  <a:close/>
                </a:path>
                <a:path w="1005840" h="1456689">
                  <a:moveTo>
                    <a:pt x="802790" y="475480"/>
                  </a:moveTo>
                  <a:lnTo>
                    <a:pt x="801576" y="474071"/>
                  </a:lnTo>
                  <a:lnTo>
                    <a:pt x="802790" y="471801"/>
                  </a:lnTo>
                  <a:lnTo>
                    <a:pt x="802790" y="475480"/>
                  </a:lnTo>
                  <a:close/>
                </a:path>
                <a:path w="1005840" h="1456689">
                  <a:moveTo>
                    <a:pt x="755498" y="478790"/>
                  </a:moveTo>
                  <a:lnTo>
                    <a:pt x="753511" y="477520"/>
                  </a:lnTo>
                  <a:lnTo>
                    <a:pt x="747485" y="477520"/>
                  </a:lnTo>
                  <a:lnTo>
                    <a:pt x="749010" y="474980"/>
                  </a:lnTo>
                  <a:lnTo>
                    <a:pt x="747135" y="473710"/>
                  </a:lnTo>
                  <a:lnTo>
                    <a:pt x="744748" y="472440"/>
                  </a:lnTo>
                  <a:lnTo>
                    <a:pt x="755748" y="472440"/>
                  </a:lnTo>
                  <a:lnTo>
                    <a:pt x="754511" y="474980"/>
                  </a:lnTo>
                  <a:lnTo>
                    <a:pt x="754286" y="476250"/>
                  </a:lnTo>
                  <a:lnTo>
                    <a:pt x="754586" y="477520"/>
                  </a:lnTo>
                  <a:lnTo>
                    <a:pt x="755498" y="478790"/>
                  </a:lnTo>
                  <a:close/>
                </a:path>
                <a:path w="1005840" h="1456689">
                  <a:moveTo>
                    <a:pt x="756836" y="473710"/>
                  </a:moveTo>
                  <a:lnTo>
                    <a:pt x="755748" y="472440"/>
                  </a:lnTo>
                  <a:lnTo>
                    <a:pt x="758561" y="472440"/>
                  </a:lnTo>
                  <a:lnTo>
                    <a:pt x="756836" y="473710"/>
                  </a:lnTo>
                  <a:close/>
                </a:path>
                <a:path w="1005840" h="1456689">
                  <a:moveTo>
                    <a:pt x="762277" y="482600"/>
                  </a:moveTo>
                  <a:lnTo>
                    <a:pt x="759236" y="482600"/>
                  </a:lnTo>
                  <a:lnTo>
                    <a:pt x="761174" y="481330"/>
                  </a:lnTo>
                  <a:lnTo>
                    <a:pt x="761324" y="481330"/>
                  </a:lnTo>
                  <a:lnTo>
                    <a:pt x="762874" y="480060"/>
                  </a:lnTo>
                  <a:lnTo>
                    <a:pt x="763587" y="480060"/>
                  </a:lnTo>
                  <a:lnTo>
                    <a:pt x="764349" y="477520"/>
                  </a:lnTo>
                  <a:lnTo>
                    <a:pt x="780288" y="477520"/>
                  </a:lnTo>
                  <a:lnTo>
                    <a:pt x="782026" y="474980"/>
                  </a:lnTo>
                  <a:lnTo>
                    <a:pt x="781125" y="473710"/>
                  </a:lnTo>
                  <a:lnTo>
                    <a:pt x="781688" y="472440"/>
                  </a:lnTo>
                  <a:lnTo>
                    <a:pt x="783738" y="472440"/>
                  </a:lnTo>
                  <a:lnTo>
                    <a:pt x="784626" y="473710"/>
                  </a:lnTo>
                  <a:lnTo>
                    <a:pt x="786713" y="473710"/>
                  </a:lnTo>
                  <a:lnTo>
                    <a:pt x="781970" y="478790"/>
                  </a:lnTo>
                  <a:lnTo>
                    <a:pt x="764649" y="478790"/>
                  </a:lnTo>
                  <a:lnTo>
                    <a:pt x="762277" y="482600"/>
                  </a:lnTo>
                  <a:close/>
                </a:path>
                <a:path w="1005840" h="1456689">
                  <a:moveTo>
                    <a:pt x="723933" y="480060"/>
                  </a:moveTo>
                  <a:lnTo>
                    <a:pt x="716733" y="480060"/>
                  </a:lnTo>
                  <a:lnTo>
                    <a:pt x="718970" y="477520"/>
                  </a:lnTo>
                  <a:lnTo>
                    <a:pt x="714883" y="473710"/>
                  </a:lnTo>
                  <a:lnTo>
                    <a:pt x="722258" y="473710"/>
                  </a:lnTo>
                  <a:lnTo>
                    <a:pt x="719733" y="476250"/>
                  </a:lnTo>
                  <a:lnTo>
                    <a:pt x="723933" y="480060"/>
                  </a:lnTo>
                  <a:close/>
                </a:path>
                <a:path w="1005840" h="1456689">
                  <a:moveTo>
                    <a:pt x="739135" y="478790"/>
                  </a:moveTo>
                  <a:lnTo>
                    <a:pt x="737134" y="478790"/>
                  </a:lnTo>
                  <a:lnTo>
                    <a:pt x="737076" y="477093"/>
                  </a:lnTo>
                  <a:lnTo>
                    <a:pt x="739385" y="476250"/>
                  </a:lnTo>
                  <a:lnTo>
                    <a:pt x="740222" y="473710"/>
                  </a:lnTo>
                  <a:lnTo>
                    <a:pt x="741117" y="474861"/>
                  </a:lnTo>
                  <a:lnTo>
                    <a:pt x="741210" y="476250"/>
                  </a:lnTo>
                  <a:lnTo>
                    <a:pt x="740747" y="476250"/>
                  </a:lnTo>
                  <a:lnTo>
                    <a:pt x="740035" y="477520"/>
                  </a:lnTo>
                  <a:lnTo>
                    <a:pt x="739385" y="477520"/>
                  </a:lnTo>
                  <a:lnTo>
                    <a:pt x="739135" y="478790"/>
                  </a:lnTo>
                  <a:close/>
                </a:path>
                <a:path w="1005840" h="1456689">
                  <a:moveTo>
                    <a:pt x="741210" y="474980"/>
                  </a:moveTo>
                  <a:lnTo>
                    <a:pt x="741435" y="473710"/>
                  </a:lnTo>
                  <a:lnTo>
                    <a:pt x="741210" y="474980"/>
                  </a:lnTo>
                  <a:close/>
                </a:path>
                <a:path w="1005840" h="1456689">
                  <a:moveTo>
                    <a:pt x="775638" y="476250"/>
                  </a:moveTo>
                  <a:lnTo>
                    <a:pt x="771062" y="476250"/>
                  </a:lnTo>
                  <a:lnTo>
                    <a:pt x="775413" y="473710"/>
                  </a:lnTo>
                  <a:lnTo>
                    <a:pt x="775532" y="475480"/>
                  </a:lnTo>
                  <a:lnTo>
                    <a:pt x="775638" y="476250"/>
                  </a:lnTo>
                  <a:close/>
                </a:path>
                <a:path w="1005840" h="1456689">
                  <a:moveTo>
                    <a:pt x="797814" y="474980"/>
                  </a:moveTo>
                  <a:lnTo>
                    <a:pt x="788689" y="474980"/>
                  </a:lnTo>
                  <a:lnTo>
                    <a:pt x="786713" y="473710"/>
                  </a:lnTo>
                  <a:lnTo>
                    <a:pt x="799377" y="473710"/>
                  </a:lnTo>
                  <a:lnTo>
                    <a:pt x="800003" y="474174"/>
                  </a:lnTo>
                  <a:lnTo>
                    <a:pt x="797814" y="474980"/>
                  </a:lnTo>
                  <a:close/>
                </a:path>
                <a:path w="1005840" h="1456689">
                  <a:moveTo>
                    <a:pt x="801090" y="474980"/>
                  </a:moveTo>
                  <a:lnTo>
                    <a:pt x="800003" y="474174"/>
                  </a:lnTo>
                  <a:lnTo>
                    <a:pt x="801265" y="473710"/>
                  </a:lnTo>
                  <a:lnTo>
                    <a:pt x="801576" y="474071"/>
                  </a:lnTo>
                  <a:lnTo>
                    <a:pt x="801090" y="474980"/>
                  </a:lnTo>
                  <a:close/>
                </a:path>
                <a:path w="1005840" h="1456689">
                  <a:moveTo>
                    <a:pt x="735218" y="476250"/>
                  </a:moveTo>
                  <a:lnTo>
                    <a:pt x="730734" y="476250"/>
                  </a:lnTo>
                  <a:lnTo>
                    <a:pt x="729821" y="474980"/>
                  </a:lnTo>
                  <a:lnTo>
                    <a:pt x="734526" y="474980"/>
                  </a:lnTo>
                  <a:lnTo>
                    <a:pt x="735218" y="476250"/>
                  </a:lnTo>
                  <a:close/>
                </a:path>
                <a:path w="1005840" h="1456689">
                  <a:moveTo>
                    <a:pt x="793739" y="480060"/>
                  </a:moveTo>
                  <a:lnTo>
                    <a:pt x="791489" y="478790"/>
                  </a:lnTo>
                  <a:lnTo>
                    <a:pt x="791439" y="477520"/>
                  </a:lnTo>
                  <a:lnTo>
                    <a:pt x="790064" y="474980"/>
                  </a:lnTo>
                  <a:lnTo>
                    <a:pt x="797702" y="474980"/>
                  </a:lnTo>
                  <a:lnTo>
                    <a:pt x="796127" y="476250"/>
                  </a:lnTo>
                  <a:lnTo>
                    <a:pt x="795389" y="476250"/>
                  </a:lnTo>
                  <a:lnTo>
                    <a:pt x="793777" y="477520"/>
                  </a:lnTo>
                  <a:lnTo>
                    <a:pt x="793339" y="478790"/>
                  </a:lnTo>
                  <a:lnTo>
                    <a:pt x="791489" y="478790"/>
                  </a:lnTo>
                  <a:lnTo>
                    <a:pt x="791305" y="479455"/>
                  </a:lnTo>
                  <a:lnTo>
                    <a:pt x="793549" y="479455"/>
                  </a:lnTo>
                  <a:lnTo>
                    <a:pt x="793739" y="480060"/>
                  </a:lnTo>
                  <a:close/>
                </a:path>
                <a:path w="1005840" h="1456689">
                  <a:moveTo>
                    <a:pt x="802790" y="477662"/>
                  </a:moveTo>
                  <a:lnTo>
                    <a:pt x="802790" y="475480"/>
                  </a:lnTo>
                  <a:lnTo>
                    <a:pt x="803452" y="476250"/>
                  </a:lnTo>
                  <a:lnTo>
                    <a:pt x="802790" y="477662"/>
                  </a:lnTo>
                  <a:close/>
                </a:path>
                <a:path w="1005840" h="1456689">
                  <a:moveTo>
                    <a:pt x="14511" y="483647"/>
                  </a:moveTo>
                  <a:lnTo>
                    <a:pt x="8725" y="482600"/>
                  </a:lnTo>
                  <a:lnTo>
                    <a:pt x="7925" y="478790"/>
                  </a:lnTo>
                  <a:lnTo>
                    <a:pt x="10188" y="477520"/>
                  </a:lnTo>
                  <a:lnTo>
                    <a:pt x="15301" y="476250"/>
                  </a:lnTo>
                  <a:lnTo>
                    <a:pt x="15592" y="481330"/>
                  </a:lnTo>
                  <a:lnTo>
                    <a:pt x="15563" y="482600"/>
                  </a:lnTo>
                  <a:lnTo>
                    <a:pt x="14511" y="483647"/>
                  </a:lnTo>
                  <a:close/>
                </a:path>
                <a:path w="1005840" h="1456689">
                  <a:moveTo>
                    <a:pt x="24939" y="483870"/>
                  </a:moveTo>
                  <a:lnTo>
                    <a:pt x="16588" y="482600"/>
                  </a:lnTo>
                  <a:lnTo>
                    <a:pt x="19439" y="476250"/>
                  </a:lnTo>
                  <a:lnTo>
                    <a:pt x="22589" y="476250"/>
                  </a:lnTo>
                  <a:lnTo>
                    <a:pt x="23764" y="478790"/>
                  </a:lnTo>
                  <a:lnTo>
                    <a:pt x="24939" y="483870"/>
                  </a:lnTo>
                  <a:close/>
                </a:path>
                <a:path w="1005840" h="1456689">
                  <a:moveTo>
                    <a:pt x="648352" y="486410"/>
                  </a:moveTo>
                  <a:lnTo>
                    <a:pt x="639276" y="486410"/>
                  </a:lnTo>
                  <a:lnTo>
                    <a:pt x="643064" y="482600"/>
                  </a:lnTo>
                  <a:lnTo>
                    <a:pt x="641177" y="480060"/>
                  </a:lnTo>
                  <a:lnTo>
                    <a:pt x="638564" y="476250"/>
                  </a:lnTo>
                  <a:lnTo>
                    <a:pt x="675767" y="476250"/>
                  </a:lnTo>
                  <a:lnTo>
                    <a:pt x="677413" y="480675"/>
                  </a:lnTo>
                  <a:lnTo>
                    <a:pt x="675467" y="481330"/>
                  </a:lnTo>
                  <a:lnTo>
                    <a:pt x="649890" y="481330"/>
                  </a:lnTo>
                  <a:lnTo>
                    <a:pt x="646969" y="483877"/>
                  </a:lnTo>
                  <a:lnTo>
                    <a:pt x="648352" y="486410"/>
                  </a:lnTo>
                  <a:close/>
                </a:path>
                <a:path w="1005840" h="1456689">
                  <a:moveTo>
                    <a:pt x="735909" y="477520"/>
                  </a:moveTo>
                  <a:lnTo>
                    <a:pt x="735218" y="476250"/>
                  </a:lnTo>
                  <a:lnTo>
                    <a:pt x="737047" y="476250"/>
                  </a:lnTo>
                  <a:lnTo>
                    <a:pt x="737076" y="477093"/>
                  </a:lnTo>
                  <a:lnTo>
                    <a:pt x="735909" y="477520"/>
                  </a:lnTo>
                  <a:close/>
                </a:path>
                <a:path w="1005840" h="1456689">
                  <a:moveTo>
                    <a:pt x="766437" y="477520"/>
                  </a:moveTo>
                  <a:lnTo>
                    <a:pt x="764412" y="477520"/>
                  </a:lnTo>
                  <a:lnTo>
                    <a:pt x="764274" y="476250"/>
                  </a:lnTo>
                  <a:lnTo>
                    <a:pt x="766437" y="477520"/>
                  </a:lnTo>
                  <a:close/>
                </a:path>
                <a:path w="1005840" h="1456689">
                  <a:moveTo>
                    <a:pt x="750598" y="481330"/>
                  </a:moveTo>
                  <a:lnTo>
                    <a:pt x="749948" y="481330"/>
                  </a:lnTo>
                  <a:lnTo>
                    <a:pt x="750298" y="480060"/>
                  </a:lnTo>
                  <a:lnTo>
                    <a:pt x="749385" y="478790"/>
                  </a:lnTo>
                  <a:lnTo>
                    <a:pt x="748648" y="477520"/>
                  </a:lnTo>
                  <a:lnTo>
                    <a:pt x="753511" y="477520"/>
                  </a:lnTo>
                  <a:lnTo>
                    <a:pt x="750873" y="478790"/>
                  </a:lnTo>
                  <a:lnTo>
                    <a:pt x="750598" y="481330"/>
                  </a:lnTo>
                  <a:close/>
                </a:path>
                <a:path w="1005840" h="1456689">
                  <a:moveTo>
                    <a:pt x="802790" y="483870"/>
                  </a:moveTo>
                  <a:lnTo>
                    <a:pt x="802477" y="483870"/>
                  </a:lnTo>
                  <a:lnTo>
                    <a:pt x="801652" y="482600"/>
                  </a:lnTo>
                  <a:lnTo>
                    <a:pt x="798902" y="482600"/>
                  </a:lnTo>
                  <a:lnTo>
                    <a:pt x="798839" y="481330"/>
                  </a:lnTo>
                  <a:lnTo>
                    <a:pt x="798439" y="481330"/>
                  </a:lnTo>
                  <a:lnTo>
                    <a:pt x="799552" y="480060"/>
                  </a:lnTo>
                  <a:lnTo>
                    <a:pt x="801665" y="480060"/>
                  </a:lnTo>
                  <a:lnTo>
                    <a:pt x="802790" y="477662"/>
                  </a:lnTo>
                  <a:lnTo>
                    <a:pt x="802790" y="483870"/>
                  </a:lnTo>
                  <a:close/>
                </a:path>
                <a:path w="1005840" h="1456689">
                  <a:moveTo>
                    <a:pt x="774262" y="487680"/>
                  </a:moveTo>
                  <a:lnTo>
                    <a:pt x="768112" y="487680"/>
                  </a:lnTo>
                  <a:lnTo>
                    <a:pt x="770737" y="483870"/>
                  </a:lnTo>
                  <a:lnTo>
                    <a:pt x="767887" y="481330"/>
                  </a:lnTo>
                  <a:lnTo>
                    <a:pt x="764649" y="478790"/>
                  </a:lnTo>
                  <a:lnTo>
                    <a:pt x="781970" y="478790"/>
                  </a:lnTo>
                  <a:lnTo>
                    <a:pt x="780784" y="480060"/>
                  </a:lnTo>
                  <a:lnTo>
                    <a:pt x="777600" y="480060"/>
                  </a:lnTo>
                  <a:lnTo>
                    <a:pt x="776013" y="481330"/>
                  </a:lnTo>
                  <a:lnTo>
                    <a:pt x="776888" y="483870"/>
                  </a:lnTo>
                  <a:lnTo>
                    <a:pt x="775637" y="483877"/>
                  </a:lnTo>
                  <a:lnTo>
                    <a:pt x="773475" y="485140"/>
                  </a:lnTo>
                  <a:lnTo>
                    <a:pt x="774262" y="487680"/>
                  </a:lnTo>
                  <a:close/>
                </a:path>
                <a:path w="1005840" h="1456689">
                  <a:moveTo>
                    <a:pt x="791264" y="480060"/>
                  </a:moveTo>
                  <a:lnTo>
                    <a:pt x="791305" y="479455"/>
                  </a:lnTo>
                  <a:lnTo>
                    <a:pt x="791264" y="480060"/>
                  </a:lnTo>
                  <a:close/>
                </a:path>
                <a:path w="1005840" h="1456689">
                  <a:moveTo>
                    <a:pt x="678130" y="482600"/>
                  </a:moveTo>
                  <a:lnTo>
                    <a:pt x="677413" y="480675"/>
                  </a:lnTo>
                  <a:lnTo>
                    <a:pt x="679242" y="480060"/>
                  </a:lnTo>
                  <a:lnTo>
                    <a:pt x="680330" y="480060"/>
                  </a:lnTo>
                  <a:lnTo>
                    <a:pt x="678130" y="482600"/>
                  </a:lnTo>
                  <a:close/>
                </a:path>
                <a:path w="1005840" h="1456689">
                  <a:moveTo>
                    <a:pt x="683480" y="481330"/>
                  </a:moveTo>
                  <a:lnTo>
                    <a:pt x="682330" y="481330"/>
                  </a:lnTo>
                  <a:lnTo>
                    <a:pt x="682555" y="480060"/>
                  </a:lnTo>
                  <a:lnTo>
                    <a:pt x="683930" y="480060"/>
                  </a:lnTo>
                  <a:lnTo>
                    <a:pt x="683480" y="481330"/>
                  </a:lnTo>
                  <a:close/>
                </a:path>
                <a:path w="1005840" h="1456689">
                  <a:moveTo>
                    <a:pt x="690681" y="486410"/>
                  </a:moveTo>
                  <a:lnTo>
                    <a:pt x="683680" y="486410"/>
                  </a:lnTo>
                  <a:lnTo>
                    <a:pt x="688293" y="485140"/>
                  </a:lnTo>
                  <a:lnTo>
                    <a:pt x="687068" y="481330"/>
                  </a:lnTo>
                  <a:lnTo>
                    <a:pt x="684355" y="480060"/>
                  </a:lnTo>
                  <a:lnTo>
                    <a:pt x="712670" y="480060"/>
                  </a:lnTo>
                  <a:lnTo>
                    <a:pt x="712839" y="481330"/>
                  </a:lnTo>
                  <a:lnTo>
                    <a:pt x="707695" y="481330"/>
                  </a:lnTo>
                  <a:lnTo>
                    <a:pt x="702494" y="485140"/>
                  </a:lnTo>
                  <a:lnTo>
                    <a:pt x="692031" y="485140"/>
                  </a:lnTo>
                  <a:lnTo>
                    <a:pt x="690681" y="486410"/>
                  </a:lnTo>
                  <a:close/>
                </a:path>
                <a:path w="1005840" h="1456689">
                  <a:moveTo>
                    <a:pt x="781629" y="483877"/>
                  </a:moveTo>
                  <a:lnTo>
                    <a:pt x="778413" y="482600"/>
                  </a:lnTo>
                  <a:lnTo>
                    <a:pt x="780784" y="480060"/>
                  </a:lnTo>
                  <a:lnTo>
                    <a:pt x="782351" y="480060"/>
                  </a:lnTo>
                  <a:lnTo>
                    <a:pt x="783045" y="482286"/>
                  </a:lnTo>
                  <a:lnTo>
                    <a:pt x="781629" y="483877"/>
                  </a:lnTo>
                  <a:close/>
                </a:path>
                <a:path w="1005840" h="1456689">
                  <a:moveTo>
                    <a:pt x="787075" y="486042"/>
                  </a:moveTo>
                  <a:lnTo>
                    <a:pt x="782840" y="484359"/>
                  </a:lnTo>
                  <a:lnTo>
                    <a:pt x="783527" y="483877"/>
                  </a:lnTo>
                  <a:lnTo>
                    <a:pt x="783045" y="482286"/>
                  </a:lnTo>
                  <a:lnTo>
                    <a:pt x="785026" y="480060"/>
                  </a:lnTo>
                  <a:lnTo>
                    <a:pt x="787075" y="486042"/>
                  </a:lnTo>
                  <a:close/>
                </a:path>
                <a:path w="1005840" h="1456689">
                  <a:moveTo>
                    <a:pt x="789426" y="486410"/>
                  </a:moveTo>
                  <a:lnTo>
                    <a:pt x="788001" y="486410"/>
                  </a:lnTo>
                  <a:lnTo>
                    <a:pt x="789764" y="481330"/>
                  </a:lnTo>
                  <a:lnTo>
                    <a:pt x="790076" y="480060"/>
                  </a:lnTo>
                  <a:lnTo>
                    <a:pt x="791139" y="480060"/>
                  </a:lnTo>
                  <a:lnTo>
                    <a:pt x="790789" y="481330"/>
                  </a:lnTo>
                  <a:lnTo>
                    <a:pt x="789573" y="483877"/>
                  </a:lnTo>
                  <a:lnTo>
                    <a:pt x="789076" y="485140"/>
                  </a:lnTo>
                  <a:lnTo>
                    <a:pt x="789426" y="486410"/>
                  </a:lnTo>
                  <a:close/>
                </a:path>
                <a:path w="1005840" h="1456689">
                  <a:moveTo>
                    <a:pt x="654240" y="485140"/>
                  </a:moveTo>
                  <a:lnTo>
                    <a:pt x="653727" y="483647"/>
                  </a:lnTo>
                  <a:lnTo>
                    <a:pt x="653428" y="482600"/>
                  </a:lnTo>
                  <a:lnTo>
                    <a:pt x="649890" y="481330"/>
                  </a:lnTo>
                  <a:lnTo>
                    <a:pt x="675467" y="481330"/>
                  </a:lnTo>
                  <a:lnTo>
                    <a:pt x="674929" y="483870"/>
                  </a:lnTo>
                  <a:lnTo>
                    <a:pt x="654065" y="483870"/>
                  </a:lnTo>
                  <a:lnTo>
                    <a:pt x="654212" y="484183"/>
                  </a:lnTo>
                  <a:lnTo>
                    <a:pt x="654240" y="485140"/>
                  </a:lnTo>
                  <a:close/>
                </a:path>
                <a:path w="1005840" h="1456689">
                  <a:moveTo>
                    <a:pt x="709745" y="485140"/>
                  </a:moveTo>
                  <a:lnTo>
                    <a:pt x="707695" y="481330"/>
                  </a:lnTo>
                  <a:lnTo>
                    <a:pt x="712839" y="481330"/>
                  </a:lnTo>
                  <a:lnTo>
                    <a:pt x="713007" y="482600"/>
                  </a:lnTo>
                  <a:lnTo>
                    <a:pt x="712257" y="482600"/>
                  </a:lnTo>
                  <a:lnTo>
                    <a:pt x="712532" y="483870"/>
                  </a:lnTo>
                  <a:lnTo>
                    <a:pt x="710403" y="483877"/>
                  </a:lnTo>
                  <a:lnTo>
                    <a:pt x="709745" y="485140"/>
                  </a:lnTo>
                  <a:close/>
                </a:path>
                <a:path w="1005840" h="1456689">
                  <a:moveTo>
                    <a:pt x="725283" y="482600"/>
                  </a:moveTo>
                  <a:lnTo>
                    <a:pt x="720983" y="482600"/>
                  </a:lnTo>
                  <a:lnTo>
                    <a:pt x="718295" y="481330"/>
                  </a:lnTo>
                  <a:lnTo>
                    <a:pt x="725871" y="481330"/>
                  </a:lnTo>
                  <a:lnTo>
                    <a:pt x="725283" y="482600"/>
                  </a:lnTo>
                  <a:close/>
                </a:path>
                <a:path w="1005840" h="1456689">
                  <a:moveTo>
                    <a:pt x="736684" y="487680"/>
                  </a:moveTo>
                  <a:lnTo>
                    <a:pt x="734647" y="487680"/>
                  </a:lnTo>
                  <a:lnTo>
                    <a:pt x="734659" y="486410"/>
                  </a:lnTo>
                  <a:lnTo>
                    <a:pt x="734384" y="486410"/>
                  </a:lnTo>
                  <a:lnTo>
                    <a:pt x="732834" y="483870"/>
                  </a:lnTo>
                  <a:lnTo>
                    <a:pt x="731609" y="483870"/>
                  </a:lnTo>
                  <a:lnTo>
                    <a:pt x="734209" y="482600"/>
                  </a:lnTo>
                  <a:lnTo>
                    <a:pt x="734647" y="481330"/>
                  </a:lnTo>
                  <a:lnTo>
                    <a:pt x="735209" y="481330"/>
                  </a:lnTo>
                  <a:lnTo>
                    <a:pt x="735284" y="482600"/>
                  </a:lnTo>
                  <a:lnTo>
                    <a:pt x="735447" y="482600"/>
                  </a:lnTo>
                  <a:lnTo>
                    <a:pt x="736213" y="483877"/>
                  </a:lnTo>
                  <a:lnTo>
                    <a:pt x="736809" y="485140"/>
                  </a:lnTo>
                  <a:lnTo>
                    <a:pt x="737034" y="485140"/>
                  </a:lnTo>
                  <a:lnTo>
                    <a:pt x="736750" y="486042"/>
                  </a:lnTo>
                  <a:lnTo>
                    <a:pt x="736684" y="487680"/>
                  </a:lnTo>
                  <a:close/>
                </a:path>
                <a:path w="1005840" h="1456689">
                  <a:moveTo>
                    <a:pt x="768112" y="487680"/>
                  </a:moveTo>
                  <a:lnTo>
                    <a:pt x="758149" y="487680"/>
                  </a:lnTo>
                  <a:lnTo>
                    <a:pt x="757624" y="486410"/>
                  </a:lnTo>
                  <a:lnTo>
                    <a:pt x="756561" y="485140"/>
                  </a:lnTo>
                  <a:lnTo>
                    <a:pt x="754048" y="485140"/>
                  </a:lnTo>
                  <a:lnTo>
                    <a:pt x="756123" y="483877"/>
                  </a:lnTo>
                  <a:lnTo>
                    <a:pt x="756273" y="481330"/>
                  </a:lnTo>
                  <a:lnTo>
                    <a:pt x="757349" y="482600"/>
                  </a:lnTo>
                  <a:lnTo>
                    <a:pt x="762277" y="482600"/>
                  </a:lnTo>
                  <a:lnTo>
                    <a:pt x="761486" y="483870"/>
                  </a:lnTo>
                  <a:lnTo>
                    <a:pt x="768112" y="487680"/>
                  </a:lnTo>
                  <a:close/>
                </a:path>
                <a:path w="1005840" h="1456689">
                  <a:moveTo>
                    <a:pt x="782840" y="484359"/>
                  </a:moveTo>
                  <a:lnTo>
                    <a:pt x="781629" y="483877"/>
                  </a:lnTo>
                  <a:lnTo>
                    <a:pt x="783045" y="482286"/>
                  </a:lnTo>
                  <a:lnTo>
                    <a:pt x="783527" y="483877"/>
                  </a:lnTo>
                  <a:lnTo>
                    <a:pt x="782840" y="484359"/>
                  </a:lnTo>
                  <a:close/>
                </a:path>
                <a:path w="1005840" h="1456689">
                  <a:moveTo>
                    <a:pt x="15738" y="483870"/>
                  </a:moveTo>
                  <a:lnTo>
                    <a:pt x="14511" y="483647"/>
                  </a:lnTo>
                  <a:lnTo>
                    <a:pt x="15563" y="482600"/>
                  </a:lnTo>
                  <a:lnTo>
                    <a:pt x="15738" y="483870"/>
                  </a:lnTo>
                  <a:close/>
                </a:path>
                <a:path w="1005840" h="1456689">
                  <a:moveTo>
                    <a:pt x="15670" y="482684"/>
                  </a:moveTo>
                  <a:close/>
                </a:path>
                <a:path w="1005840" h="1456689">
                  <a:moveTo>
                    <a:pt x="718713" y="485061"/>
                  </a:moveTo>
                  <a:lnTo>
                    <a:pt x="718508" y="483870"/>
                  </a:lnTo>
                  <a:lnTo>
                    <a:pt x="720583" y="482600"/>
                  </a:lnTo>
                  <a:lnTo>
                    <a:pt x="720983" y="482600"/>
                  </a:lnTo>
                  <a:lnTo>
                    <a:pt x="718713" y="485061"/>
                  </a:lnTo>
                  <a:close/>
                </a:path>
                <a:path w="1005840" h="1456689">
                  <a:moveTo>
                    <a:pt x="744785" y="483870"/>
                  </a:moveTo>
                  <a:lnTo>
                    <a:pt x="742885" y="483870"/>
                  </a:lnTo>
                  <a:lnTo>
                    <a:pt x="744810" y="482600"/>
                  </a:lnTo>
                  <a:lnTo>
                    <a:pt x="744785" y="483870"/>
                  </a:lnTo>
                  <a:close/>
                </a:path>
                <a:path w="1005840" h="1456689">
                  <a:moveTo>
                    <a:pt x="17176" y="483870"/>
                  </a:moveTo>
                  <a:lnTo>
                    <a:pt x="15738" y="483870"/>
                  </a:lnTo>
                  <a:lnTo>
                    <a:pt x="15670" y="482684"/>
                  </a:lnTo>
                  <a:lnTo>
                    <a:pt x="17176" y="483870"/>
                  </a:lnTo>
                  <a:close/>
                </a:path>
                <a:path w="1005840" h="1456689">
                  <a:moveTo>
                    <a:pt x="16501" y="492760"/>
                  </a:moveTo>
                  <a:lnTo>
                    <a:pt x="11738" y="486410"/>
                  </a:lnTo>
                  <a:lnTo>
                    <a:pt x="14511" y="483647"/>
                  </a:lnTo>
                  <a:lnTo>
                    <a:pt x="15738" y="483870"/>
                  </a:lnTo>
                  <a:lnTo>
                    <a:pt x="17186" y="483877"/>
                  </a:lnTo>
                  <a:lnTo>
                    <a:pt x="18789" y="485140"/>
                  </a:lnTo>
                  <a:lnTo>
                    <a:pt x="21176" y="488950"/>
                  </a:lnTo>
                  <a:lnTo>
                    <a:pt x="16501" y="492760"/>
                  </a:lnTo>
                  <a:close/>
                </a:path>
                <a:path w="1005840" h="1456689">
                  <a:moveTo>
                    <a:pt x="654212" y="484183"/>
                  </a:moveTo>
                  <a:lnTo>
                    <a:pt x="654065" y="483870"/>
                  </a:lnTo>
                  <a:lnTo>
                    <a:pt x="654203" y="483870"/>
                  </a:lnTo>
                  <a:lnTo>
                    <a:pt x="654212" y="484183"/>
                  </a:lnTo>
                  <a:close/>
                </a:path>
                <a:path w="1005840" h="1456689">
                  <a:moveTo>
                    <a:pt x="690293" y="487680"/>
                  </a:moveTo>
                  <a:lnTo>
                    <a:pt x="654828" y="487680"/>
                  </a:lnTo>
                  <a:lnTo>
                    <a:pt x="655253" y="486410"/>
                  </a:lnTo>
                  <a:lnTo>
                    <a:pt x="654294" y="484359"/>
                  </a:lnTo>
                  <a:lnTo>
                    <a:pt x="654203" y="483870"/>
                  </a:lnTo>
                  <a:lnTo>
                    <a:pt x="674938" y="483877"/>
                  </a:lnTo>
                  <a:lnTo>
                    <a:pt x="677830" y="486410"/>
                  </a:lnTo>
                  <a:lnTo>
                    <a:pt x="690681" y="486410"/>
                  </a:lnTo>
                  <a:lnTo>
                    <a:pt x="690293" y="487680"/>
                  </a:lnTo>
                  <a:close/>
                </a:path>
                <a:path w="1005840" h="1456689">
                  <a:moveTo>
                    <a:pt x="747498" y="487680"/>
                  </a:moveTo>
                  <a:lnTo>
                    <a:pt x="743135" y="487680"/>
                  </a:lnTo>
                  <a:lnTo>
                    <a:pt x="743835" y="486410"/>
                  </a:lnTo>
                  <a:lnTo>
                    <a:pt x="742347" y="483870"/>
                  </a:lnTo>
                  <a:lnTo>
                    <a:pt x="746085" y="483870"/>
                  </a:lnTo>
                  <a:lnTo>
                    <a:pt x="745248" y="486410"/>
                  </a:lnTo>
                  <a:lnTo>
                    <a:pt x="746135" y="486410"/>
                  </a:lnTo>
                  <a:lnTo>
                    <a:pt x="747498" y="487680"/>
                  </a:lnTo>
                  <a:close/>
                </a:path>
                <a:path w="1005840" h="1456689">
                  <a:moveTo>
                    <a:pt x="755448" y="486410"/>
                  </a:moveTo>
                  <a:lnTo>
                    <a:pt x="752261" y="486410"/>
                  </a:lnTo>
                  <a:lnTo>
                    <a:pt x="752461" y="483870"/>
                  </a:lnTo>
                  <a:lnTo>
                    <a:pt x="754048" y="485140"/>
                  </a:lnTo>
                  <a:lnTo>
                    <a:pt x="756561" y="485140"/>
                  </a:lnTo>
                  <a:lnTo>
                    <a:pt x="755448" y="486410"/>
                  </a:lnTo>
                  <a:close/>
                </a:path>
                <a:path w="1005840" h="1456689">
                  <a:moveTo>
                    <a:pt x="780372" y="487071"/>
                  </a:moveTo>
                  <a:lnTo>
                    <a:pt x="779375" y="486410"/>
                  </a:lnTo>
                  <a:lnTo>
                    <a:pt x="781629" y="483877"/>
                  </a:lnTo>
                  <a:lnTo>
                    <a:pt x="782840" y="484359"/>
                  </a:lnTo>
                  <a:lnTo>
                    <a:pt x="781726" y="485140"/>
                  </a:lnTo>
                  <a:lnTo>
                    <a:pt x="781150" y="485140"/>
                  </a:lnTo>
                  <a:lnTo>
                    <a:pt x="779913" y="486410"/>
                  </a:lnTo>
                  <a:lnTo>
                    <a:pt x="780625" y="486410"/>
                  </a:lnTo>
                  <a:lnTo>
                    <a:pt x="780372" y="487071"/>
                  </a:lnTo>
                  <a:close/>
                </a:path>
                <a:path w="1005840" h="1456689">
                  <a:moveTo>
                    <a:pt x="720908" y="487680"/>
                  </a:moveTo>
                  <a:lnTo>
                    <a:pt x="715345" y="487680"/>
                  </a:lnTo>
                  <a:lnTo>
                    <a:pt x="717470" y="486410"/>
                  </a:lnTo>
                  <a:lnTo>
                    <a:pt x="718713" y="485061"/>
                  </a:lnTo>
                  <a:lnTo>
                    <a:pt x="718945" y="486410"/>
                  </a:lnTo>
                  <a:lnTo>
                    <a:pt x="720908" y="487680"/>
                  </a:lnTo>
                  <a:close/>
                </a:path>
                <a:path w="1005840" h="1456689">
                  <a:moveTo>
                    <a:pt x="683680" y="486410"/>
                  </a:moveTo>
                  <a:lnTo>
                    <a:pt x="681030" y="486410"/>
                  </a:lnTo>
                  <a:lnTo>
                    <a:pt x="681567" y="485140"/>
                  </a:lnTo>
                  <a:lnTo>
                    <a:pt x="682567" y="485140"/>
                  </a:lnTo>
                  <a:lnTo>
                    <a:pt x="683680" y="486410"/>
                  </a:lnTo>
                  <a:close/>
                </a:path>
                <a:path w="1005840" h="1456689">
                  <a:moveTo>
                    <a:pt x="704469" y="487680"/>
                  </a:moveTo>
                  <a:lnTo>
                    <a:pt x="695456" y="487680"/>
                  </a:lnTo>
                  <a:lnTo>
                    <a:pt x="694918" y="486410"/>
                  </a:lnTo>
                  <a:lnTo>
                    <a:pt x="694331" y="486410"/>
                  </a:lnTo>
                  <a:lnTo>
                    <a:pt x="693243" y="485140"/>
                  </a:lnTo>
                  <a:lnTo>
                    <a:pt x="702494" y="485140"/>
                  </a:lnTo>
                  <a:lnTo>
                    <a:pt x="704469" y="487680"/>
                  </a:lnTo>
                  <a:close/>
                </a:path>
                <a:path w="1005840" h="1456689">
                  <a:moveTo>
                    <a:pt x="779913" y="486410"/>
                  </a:moveTo>
                  <a:lnTo>
                    <a:pt x="781150" y="485140"/>
                  </a:lnTo>
                  <a:lnTo>
                    <a:pt x="780517" y="485986"/>
                  </a:lnTo>
                  <a:lnTo>
                    <a:pt x="779913" y="486410"/>
                  </a:lnTo>
                  <a:close/>
                </a:path>
                <a:path w="1005840" h="1456689">
                  <a:moveTo>
                    <a:pt x="780517" y="485986"/>
                  </a:moveTo>
                  <a:lnTo>
                    <a:pt x="781150" y="485140"/>
                  </a:lnTo>
                  <a:lnTo>
                    <a:pt x="781726" y="485140"/>
                  </a:lnTo>
                  <a:lnTo>
                    <a:pt x="780517" y="485986"/>
                  </a:lnTo>
                  <a:close/>
                </a:path>
                <a:path w="1005840" h="1456689">
                  <a:moveTo>
                    <a:pt x="802790" y="487680"/>
                  </a:moveTo>
                  <a:lnTo>
                    <a:pt x="802640" y="487680"/>
                  </a:lnTo>
                  <a:lnTo>
                    <a:pt x="802790" y="485140"/>
                  </a:lnTo>
                  <a:lnTo>
                    <a:pt x="802790" y="487680"/>
                  </a:lnTo>
                  <a:close/>
                </a:path>
                <a:path w="1005840" h="1456689">
                  <a:moveTo>
                    <a:pt x="780200" y="486410"/>
                  </a:moveTo>
                  <a:lnTo>
                    <a:pt x="779913" y="486410"/>
                  </a:lnTo>
                  <a:lnTo>
                    <a:pt x="780517" y="485986"/>
                  </a:lnTo>
                  <a:lnTo>
                    <a:pt x="780200" y="486410"/>
                  </a:lnTo>
                  <a:close/>
                </a:path>
                <a:path w="1005840" h="1456689">
                  <a:moveTo>
                    <a:pt x="789939" y="487680"/>
                  </a:moveTo>
                  <a:lnTo>
                    <a:pt x="786688" y="487680"/>
                  </a:lnTo>
                  <a:lnTo>
                    <a:pt x="787201" y="486410"/>
                  </a:lnTo>
                  <a:lnTo>
                    <a:pt x="787075" y="486042"/>
                  </a:lnTo>
                  <a:lnTo>
                    <a:pt x="788001" y="486410"/>
                  </a:lnTo>
                  <a:lnTo>
                    <a:pt x="789426" y="486410"/>
                  </a:lnTo>
                  <a:lnTo>
                    <a:pt x="789939" y="487680"/>
                  </a:lnTo>
                  <a:close/>
                </a:path>
                <a:path w="1005840" h="1456689">
                  <a:moveTo>
                    <a:pt x="750911" y="487680"/>
                  </a:moveTo>
                  <a:lnTo>
                    <a:pt x="749735" y="487680"/>
                  </a:lnTo>
                  <a:lnTo>
                    <a:pt x="751073" y="486410"/>
                  </a:lnTo>
                  <a:lnTo>
                    <a:pt x="752111" y="486410"/>
                  </a:lnTo>
                  <a:lnTo>
                    <a:pt x="750911" y="487680"/>
                  </a:lnTo>
                  <a:close/>
                </a:path>
                <a:path w="1005840" h="1456689">
                  <a:moveTo>
                    <a:pt x="799564" y="487680"/>
                  </a:moveTo>
                  <a:lnTo>
                    <a:pt x="795564" y="487680"/>
                  </a:lnTo>
                  <a:lnTo>
                    <a:pt x="796764" y="486410"/>
                  </a:lnTo>
                  <a:lnTo>
                    <a:pt x="798189" y="486410"/>
                  </a:lnTo>
                  <a:lnTo>
                    <a:pt x="799564" y="487680"/>
                  </a:lnTo>
                  <a:close/>
                </a:path>
                <a:path w="1005840" h="1456689">
                  <a:moveTo>
                    <a:pt x="781288" y="487680"/>
                  </a:moveTo>
                  <a:lnTo>
                    <a:pt x="780138" y="487680"/>
                  </a:lnTo>
                  <a:lnTo>
                    <a:pt x="780372" y="487071"/>
                  </a:lnTo>
                  <a:lnTo>
                    <a:pt x="781288" y="487680"/>
                  </a:lnTo>
                  <a:close/>
                </a:path>
                <a:path w="1005840" h="1456689">
                  <a:moveTo>
                    <a:pt x="26527" y="499110"/>
                  </a:moveTo>
                  <a:lnTo>
                    <a:pt x="25214" y="499110"/>
                  </a:lnTo>
                  <a:lnTo>
                    <a:pt x="22164" y="497840"/>
                  </a:lnTo>
                  <a:lnTo>
                    <a:pt x="20164" y="495300"/>
                  </a:lnTo>
                  <a:lnTo>
                    <a:pt x="21001" y="492760"/>
                  </a:lnTo>
                  <a:lnTo>
                    <a:pt x="24401" y="491490"/>
                  </a:lnTo>
                  <a:lnTo>
                    <a:pt x="24939" y="492760"/>
                  </a:lnTo>
                  <a:lnTo>
                    <a:pt x="27402" y="492760"/>
                  </a:lnTo>
                  <a:lnTo>
                    <a:pt x="28027" y="494030"/>
                  </a:lnTo>
                  <a:lnTo>
                    <a:pt x="30489" y="495300"/>
                  </a:lnTo>
                  <a:lnTo>
                    <a:pt x="28939" y="497840"/>
                  </a:lnTo>
                  <a:lnTo>
                    <a:pt x="26527" y="499110"/>
                  </a:lnTo>
                  <a:close/>
                </a:path>
                <a:path w="1005840" h="1456689">
                  <a:moveTo>
                    <a:pt x="1005594" y="865088"/>
                  </a:moveTo>
                  <a:lnTo>
                    <a:pt x="837" y="865088"/>
                  </a:lnTo>
                  <a:lnTo>
                    <a:pt x="837" y="530823"/>
                  </a:lnTo>
                  <a:lnTo>
                    <a:pt x="1005594" y="530823"/>
                  </a:lnTo>
                  <a:lnTo>
                    <a:pt x="1005594" y="631958"/>
                  </a:lnTo>
                  <a:lnTo>
                    <a:pt x="116221" y="631958"/>
                  </a:lnTo>
                  <a:lnTo>
                    <a:pt x="114421" y="633769"/>
                  </a:lnTo>
                  <a:lnTo>
                    <a:pt x="114421" y="685832"/>
                  </a:lnTo>
                  <a:lnTo>
                    <a:pt x="116221" y="687631"/>
                  </a:lnTo>
                  <a:lnTo>
                    <a:pt x="1005594" y="687631"/>
                  </a:lnTo>
                  <a:lnTo>
                    <a:pt x="1005594" y="713914"/>
                  </a:lnTo>
                  <a:lnTo>
                    <a:pt x="116221" y="713914"/>
                  </a:lnTo>
                  <a:lnTo>
                    <a:pt x="114421" y="715712"/>
                  </a:lnTo>
                  <a:lnTo>
                    <a:pt x="114421" y="767776"/>
                  </a:lnTo>
                  <a:lnTo>
                    <a:pt x="116221" y="769587"/>
                  </a:lnTo>
                  <a:lnTo>
                    <a:pt x="1005594" y="769587"/>
                  </a:lnTo>
                  <a:lnTo>
                    <a:pt x="1005594" y="865088"/>
                  </a:lnTo>
                  <a:close/>
                </a:path>
                <a:path w="1005840" h="1456689">
                  <a:moveTo>
                    <a:pt x="247082" y="687631"/>
                  </a:moveTo>
                  <a:lnTo>
                    <a:pt x="196040" y="687631"/>
                  </a:lnTo>
                  <a:lnTo>
                    <a:pt x="197828" y="685832"/>
                  </a:lnTo>
                  <a:lnTo>
                    <a:pt x="197828" y="633769"/>
                  </a:lnTo>
                  <a:lnTo>
                    <a:pt x="196040" y="631958"/>
                  </a:lnTo>
                  <a:lnTo>
                    <a:pt x="247082" y="631958"/>
                  </a:lnTo>
                  <a:lnTo>
                    <a:pt x="245294" y="633769"/>
                  </a:lnTo>
                  <a:lnTo>
                    <a:pt x="245294" y="685832"/>
                  </a:lnTo>
                  <a:lnTo>
                    <a:pt x="247082" y="687631"/>
                  </a:lnTo>
                  <a:close/>
                </a:path>
                <a:path w="1005840" h="1456689">
                  <a:moveTo>
                    <a:pt x="377943" y="687631"/>
                  </a:moveTo>
                  <a:lnTo>
                    <a:pt x="326901" y="687631"/>
                  </a:lnTo>
                  <a:lnTo>
                    <a:pt x="328689" y="685832"/>
                  </a:lnTo>
                  <a:lnTo>
                    <a:pt x="328689" y="633769"/>
                  </a:lnTo>
                  <a:lnTo>
                    <a:pt x="326901" y="631958"/>
                  </a:lnTo>
                  <a:lnTo>
                    <a:pt x="377943" y="631958"/>
                  </a:lnTo>
                  <a:lnTo>
                    <a:pt x="376155" y="633769"/>
                  </a:lnTo>
                  <a:lnTo>
                    <a:pt x="376155" y="685832"/>
                  </a:lnTo>
                  <a:lnTo>
                    <a:pt x="377943" y="687631"/>
                  </a:lnTo>
                  <a:close/>
                </a:path>
                <a:path w="1005840" h="1456689">
                  <a:moveTo>
                    <a:pt x="1005594" y="687631"/>
                  </a:moveTo>
                  <a:lnTo>
                    <a:pt x="457774" y="687631"/>
                  </a:lnTo>
                  <a:lnTo>
                    <a:pt x="459562" y="685832"/>
                  </a:lnTo>
                  <a:lnTo>
                    <a:pt x="459562" y="633769"/>
                  </a:lnTo>
                  <a:lnTo>
                    <a:pt x="457774" y="631958"/>
                  </a:lnTo>
                  <a:lnTo>
                    <a:pt x="1005594" y="631958"/>
                  </a:lnTo>
                  <a:lnTo>
                    <a:pt x="1005594" y="687631"/>
                  </a:lnTo>
                  <a:close/>
                </a:path>
                <a:path w="1005840" h="1456689">
                  <a:moveTo>
                    <a:pt x="191615" y="687631"/>
                  </a:moveTo>
                  <a:lnTo>
                    <a:pt x="120634" y="687631"/>
                  </a:lnTo>
                  <a:lnTo>
                    <a:pt x="122422" y="685832"/>
                  </a:lnTo>
                  <a:lnTo>
                    <a:pt x="122422" y="640006"/>
                  </a:lnTo>
                  <a:lnTo>
                    <a:pt x="189827" y="640006"/>
                  </a:lnTo>
                  <a:lnTo>
                    <a:pt x="189827" y="685832"/>
                  </a:lnTo>
                  <a:lnTo>
                    <a:pt x="191615" y="687631"/>
                  </a:lnTo>
                  <a:close/>
                </a:path>
                <a:path w="1005840" h="1456689">
                  <a:moveTo>
                    <a:pt x="322488" y="687631"/>
                  </a:moveTo>
                  <a:lnTo>
                    <a:pt x="251507" y="687631"/>
                  </a:lnTo>
                  <a:lnTo>
                    <a:pt x="253295" y="685832"/>
                  </a:lnTo>
                  <a:lnTo>
                    <a:pt x="253295" y="640006"/>
                  </a:lnTo>
                  <a:lnTo>
                    <a:pt x="320688" y="640006"/>
                  </a:lnTo>
                  <a:lnTo>
                    <a:pt x="320688" y="685832"/>
                  </a:lnTo>
                  <a:lnTo>
                    <a:pt x="322488" y="687631"/>
                  </a:lnTo>
                  <a:close/>
                </a:path>
                <a:path w="1005840" h="1456689">
                  <a:moveTo>
                    <a:pt x="453349" y="687631"/>
                  </a:moveTo>
                  <a:lnTo>
                    <a:pt x="382368" y="687631"/>
                  </a:lnTo>
                  <a:lnTo>
                    <a:pt x="384156" y="685832"/>
                  </a:lnTo>
                  <a:lnTo>
                    <a:pt x="384156" y="640006"/>
                  </a:lnTo>
                  <a:lnTo>
                    <a:pt x="451561" y="640006"/>
                  </a:lnTo>
                  <a:lnTo>
                    <a:pt x="451561" y="685832"/>
                  </a:lnTo>
                  <a:lnTo>
                    <a:pt x="453349" y="687631"/>
                  </a:lnTo>
                  <a:close/>
                </a:path>
                <a:path w="1005840" h="1456689">
                  <a:moveTo>
                    <a:pt x="189827" y="761539"/>
                  </a:moveTo>
                  <a:lnTo>
                    <a:pt x="122422" y="761539"/>
                  </a:lnTo>
                  <a:lnTo>
                    <a:pt x="122422" y="715712"/>
                  </a:lnTo>
                  <a:lnTo>
                    <a:pt x="120634" y="713914"/>
                  </a:lnTo>
                  <a:lnTo>
                    <a:pt x="191615" y="713914"/>
                  </a:lnTo>
                  <a:lnTo>
                    <a:pt x="189827" y="715712"/>
                  </a:lnTo>
                  <a:lnTo>
                    <a:pt x="189827" y="761539"/>
                  </a:lnTo>
                  <a:close/>
                </a:path>
                <a:path w="1005840" h="1456689">
                  <a:moveTo>
                    <a:pt x="247082" y="769587"/>
                  </a:moveTo>
                  <a:lnTo>
                    <a:pt x="196040" y="769587"/>
                  </a:lnTo>
                  <a:lnTo>
                    <a:pt x="197828" y="767776"/>
                  </a:lnTo>
                  <a:lnTo>
                    <a:pt x="197828" y="715712"/>
                  </a:lnTo>
                  <a:lnTo>
                    <a:pt x="196040" y="713914"/>
                  </a:lnTo>
                  <a:lnTo>
                    <a:pt x="247082" y="713914"/>
                  </a:lnTo>
                  <a:lnTo>
                    <a:pt x="245294" y="715712"/>
                  </a:lnTo>
                  <a:lnTo>
                    <a:pt x="245294" y="767776"/>
                  </a:lnTo>
                  <a:lnTo>
                    <a:pt x="247082" y="769587"/>
                  </a:lnTo>
                  <a:close/>
                </a:path>
                <a:path w="1005840" h="1456689">
                  <a:moveTo>
                    <a:pt x="320688" y="761539"/>
                  </a:moveTo>
                  <a:lnTo>
                    <a:pt x="253295" y="761539"/>
                  </a:lnTo>
                  <a:lnTo>
                    <a:pt x="253295" y="715712"/>
                  </a:lnTo>
                  <a:lnTo>
                    <a:pt x="251507" y="713914"/>
                  </a:lnTo>
                  <a:lnTo>
                    <a:pt x="322488" y="713914"/>
                  </a:lnTo>
                  <a:lnTo>
                    <a:pt x="320688" y="715712"/>
                  </a:lnTo>
                  <a:lnTo>
                    <a:pt x="320688" y="761539"/>
                  </a:lnTo>
                  <a:close/>
                </a:path>
                <a:path w="1005840" h="1456689">
                  <a:moveTo>
                    <a:pt x="377943" y="769587"/>
                  </a:moveTo>
                  <a:lnTo>
                    <a:pt x="326901" y="769587"/>
                  </a:lnTo>
                  <a:lnTo>
                    <a:pt x="328689" y="767776"/>
                  </a:lnTo>
                  <a:lnTo>
                    <a:pt x="328689" y="715712"/>
                  </a:lnTo>
                  <a:lnTo>
                    <a:pt x="326901" y="713914"/>
                  </a:lnTo>
                  <a:lnTo>
                    <a:pt x="377943" y="713914"/>
                  </a:lnTo>
                  <a:lnTo>
                    <a:pt x="376155" y="715712"/>
                  </a:lnTo>
                  <a:lnTo>
                    <a:pt x="376155" y="767776"/>
                  </a:lnTo>
                  <a:lnTo>
                    <a:pt x="377943" y="769587"/>
                  </a:lnTo>
                  <a:close/>
                </a:path>
                <a:path w="1005840" h="1456689">
                  <a:moveTo>
                    <a:pt x="451561" y="761539"/>
                  </a:moveTo>
                  <a:lnTo>
                    <a:pt x="384156" y="761539"/>
                  </a:lnTo>
                  <a:lnTo>
                    <a:pt x="384156" y="715712"/>
                  </a:lnTo>
                  <a:lnTo>
                    <a:pt x="382368" y="713914"/>
                  </a:lnTo>
                  <a:lnTo>
                    <a:pt x="453349" y="713914"/>
                  </a:lnTo>
                  <a:lnTo>
                    <a:pt x="451561" y="715712"/>
                  </a:lnTo>
                  <a:lnTo>
                    <a:pt x="451561" y="761539"/>
                  </a:lnTo>
                  <a:close/>
                </a:path>
                <a:path w="1005840" h="1456689">
                  <a:moveTo>
                    <a:pt x="1005594" y="769587"/>
                  </a:moveTo>
                  <a:lnTo>
                    <a:pt x="457774" y="769587"/>
                  </a:lnTo>
                  <a:lnTo>
                    <a:pt x="459562" y="767776"/>
                  </a:lnTo>
                  <a:lnTo>
                    <a:pt x="459562" y="715712"/>
                  </a:lnTo>
                  <a:lnTo>
                    <a:pt x="457774" y="713914"/>
                  </a:lnTo>
                  <a:lnTo>
                    <a:pt x="1005594" y="713914"/>
                  </a:lnTo>
                  <a:lnTo>
                    <a:pt x="1005594" y="769587"/>
                  </a:lnTo>
                  <a:close/>
                </a:path>
                <a:path w="1005840" h="1456689">
                  <a:moveTo>
                    <a:pt x="8775" y="513909"/>
                  </a:moveTo>
                  <a:lnTo>
                    <a:pt x="6963" y="513796"/>
                  </a:lnTo>
                  <a:lnTo>
                    <a:pt x="5425" y="513519"/>
                  </a:lnTo>
                  <a:lnTo>
                    <a:pt x="4762" y="513167"/>
                  </a:lnTo>
                  <a:lnTo>
                    <a:pt x="3100" y="510778"/>
                  </a:lnTo>
                  <a:lnTo>
                    <a:pt x="3837" y="507935"/>
                  </a:lnTo>
                  <a:lnTo>
                    <a:pt x="7250" y="506854"/>
                  </a:lnTo>
                  <a:lnTo>
                    <a:pt x="7825" y="507734"/>
                  </a:lnTo>
                  <a:lnTo>
                    <a:pt x="9525" y="508388"/>
                  </a:lnTo>
                  <a:lnTo>
                    <a:pt x="10385" y="508388"/>
                  </a:lnTo>
                  <a:lnTo>
                    <a:pt x="10838" y="508602"/>
                  </a:lnTo>
                  <a:lnTo>
                    <a:pt x="13313" y="510010"/>
                  </a:lnTo>
                  <a:lnTo>
                    <a:pt x="12213" y="513418"/>
                  </a:lnTo>
                  <a:lnTo>
                    <a:pt x="8775" y="513909"/>
                  </a:lnTo>
                  <a:close/>
                </a:path>
                <a:path w="1005840" h="1456689">
                  <a:moveTo>
                    <a:pt x="10385" y="508388"/>
                  </a:moveTo>
                  <a:lnTo>
                    <a:pt x="9525" y="508388"/>
                  </a:lnTo>
                  <a:lnTo>
                    <a:pt x="10225" y="508313"/>
                  </a:lnTo>
                  <a:lnTo>
                    <a:pt x="10385" y="508388"/>
                  </a:lnTo>
                  <a:close/>
                </a:path>
              </a:pathLst>
            </a:custGeom>
            <a:solidFill>
              <a:srgbClr val="B8E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59930" y="4344160"/>
              <a:ext cx="1005205" cy="1557020"/>
            </a:xfrm>
            <a:custGeom>
              <a:avLst/>
              <a:gdLst/>
              <a:ahLst/>
              <a:cxnLst/>
              <a:rect l="l" t="t" r="r" b="b"/>
              <a:pathLst>
                <a:path w="1005204" h="1557020">
                  <a:moveTo>
                    <a:pt x="338715" y="376481"/>
                  </a:moveTo>
                  <a:lnTo>
                    <a:pt x="330714" y="376481"/>
                  </a:lnTo>
                  <a:lnTo>
                    <a:pt x="330714" y="337546"/>
                  </a:lnTo>
                  <a:lnTo>
                    <a:pt x="321485" y="334413"/>
                  </a:lnTo>
                  <a:lnTo>
                    <a:pt x="314064" y="328385"/>
                  </a:lnTo>
                  <a:lnTo>
                    <a:pt x="309121" y="320130"/>
                  </a:lnTo>
                  <a:lnTo>
                    <a:pt x="307324" y="310320"/>
                  </a:lnTo>
                  <a:lnTo>
                    <a:pt x="309121" y="300503"/>
                  </a:lnTo>
                  <a:lnTo>
                    <a:pt x="314064" y="292248"/>
                  </a:lnTo>
                  <a:lnTo>
                    <a:pt x="321485" y="286219"/>
                  </a:lnTo>
                  <a:lnTo>
                    <a:pt x="330714" y="283080"/>
                  </a:lnTo>
                  <a:lnTo>
                    <a:pt x="330714" y="274768"/>
                  </a:lnTo>
                  <a:lnTo>
                    <a:pt x="332514" y="272969"/>
                  </a:lnTo>
                  <a:lnTo>
                    <a:pt x="336927" y="272969"/>
                  </a:lnTo>
                  <a:lnTo>
                    <a:pt x="338715" y="274768"/>
                  </a:lnTo>
                  <a:lnTo>
                    <a:pt x="338715" y="283080"/>
                  </a:lnTo>
                  <a:lnTo>
                    <a:pt x="347951" y="286219"/>
                  </a:lnTo>
                  <a:lnTo>
                    <a:pt x="354105" y="291217"/>
                  </a:lnTo>
                  <a:lnTo>
                    <a:pt x="330714" y="291217"/>
                  </a:lnTo>
                  <a:lnTo>
                    <a:pt x="321938" y="293078"/>
                  </a:lnTo>
                  <a:lnTo>
                    <a:pt x="315325" y="300938"/>
                  </a:lnTo>
                  <a:lnTo>
                    <a:pt x="315325" y="319701"/>
                  </a:lnTo>
                  <a:lnTo>
                    <a:pt x="321938" y="327548"/>
                  </a:lnTo>
                  <a:lnTo>
                    <a:pt x="330714" y="329410"/>
                  </a:lnTo>
                  <a:lnTo>
                    <a:pt x="338715" y="329410"/>
                  </a:lnTo>
                  <a:lnTo>
                    <a:pt x="338715" y="330152"/>
                  </a:lnTo>
                  <a:lnTo>
                    <a:pt x="347951" y="333292"/>
                  </a:lnTo>
                  <a:lnTo>
                    <a:pt x="354116" y="338301"/>
                  </a:lnTo>
                  <a:lnTo>
                    <a:pt x="338715" y="338301"/>
                  </a:lnTo>
                  <a:lnTo>
                    <a:pt x="338715" y="376481"/>
                  </a:lnTo>
                  <a:close/>
                </a:path>
                <a:path w="1005204" h="1557020">
                  <a:moveTo>
                    <a:pt x="338715" y="329410"/>
                  </a:moveTo>
                  <a:lnTo>
                    <a:pt x="330714" y="329410"/>
                  </a:lnTo>
                  <a:lnTo>
                    <a:pt x="330714" y="291217"/>
                  </a:lnTo>
                  <a:lnTo>
                    <a:pt x="338715" y="291217"/>
                  </a:lnTo>
                  <a:lnTo>
                    <a:pt x="338715" y="329410"/>
                  </a:lnTo>
                  <a:close/>
                </a:path>
                <a:path w="1005204" h="1557020">
                  <a:moveTo>
                    <a:pt x="360329" y="314344"/>
                  </a:moveTo>
                  <a:lnTo>
                    <a:pt x="355903" y="314344"/>
                  </a:lnTo>
                  <a:lnTo>
                    <a:pt x="354116" y="312533"/>
                  </a:lnTo>
                  <a:lnTo>
                    <a:pt x="354116" y="300938"/>
                  </a:lnTo>
                  <a:lnTo>
                    <a:pt x="347503" y="293078"/>
                  </a:lnTo>
                  <a:lnTo>
                    <a:pt x="338715" y="291217"/>
                  </a:lnTo>
                  <a:lnTo>
                    <a:pt x="354105" y="291217"/>
                  </a:lnTo>
                  <a:lnTo>
                    <a:pt x="355375" y="292248"/>
                  </a:lnTo>
                  <a:lnTo>
                    <a:pt x="360320" y="300503"/>
                  </a:lnTo>
                  <a:lnTo>
                    <a:pt x="362116" y="310320"/>
                  </a:lnTo>
                  <a:lnTo>
                    <a:pt x="362116" y="312533"/>
                  </a:lnTo>
                  <a:lnTo>
                    <a:pt x="360329" y="314344"/>
                  </a:lnTo>
                  <a:close/>
                </a:path>
                <a:path w="1005204" h="1557020">
                  <a:moveTo>
                    <a:pt x="809903" y="484180"/>
                  </a:moveTo>
                  <a:lnTo>
                    <a:pt x="801902" y="484180"/>
                  </a:lnTo>
                  <a:lnTo>
                    <a:pt x="801902" y="317802"/>
                  </a:lnTo>
                  <a:lnTo>
                    <a:pt x="809903" y="317802"/>
                  </a:lnTo>
                  <a:lnTo>
                    <a:pt x="809903" y="484180"/>
                  </a:lnTo>
                  <a:close/>
                </a:path>
                <a:path w="1005204" h="1557020">
                  <a:moveTo>
                    <a:pt x="689881" y="338200"/>
                  </a:moveTo>
                  <a:lnTo>
                    <a:pt x="400957" y="338200"/>
                  </a:lnTo>
                  <a:lnTo>
                    <a:pt x="400957" y="330152"/>
                  </a:lnTo>
                  <a:lnTo>
                    <a:pt x="689881" y="330152"/>
                  </a:lnTo>
                  <a:lnTo>
                    <a:pt x="689881" y="338200"/>
                  </a:lnTo>
                  <a:close/>
                </a:path>
                <a:path w="1005204" h="1557020">
                  <a:moveTo>
                    <a:pt x="354121" y="376481"/>
                  </a:moveTo>
                  <a:lnTo>
                    <a:pt x="338715" y="376481"/>
                  </a:lnTo>
                  <a:lnTo>
                    <a:pt x="347503" y="374620"/>
                  </a:lnTo>
                  <a:lnTo>
                    <a:pt x="354116" y="366772"/>
                  </a:lnTo>
                  <a:lnTo>
                    <a:pt x="354116" y="348009"/>
                  </a:lnTo>
                  <a:lnTo>
                    <a:pt x="347503" y="340162"/>
                  </a:lnTo>
                  <a:lnTo>
                    <a:pt x="338715" y="338301"/>
                  </a:lnTo>
                  <a:lnTo>
                    <a:pt x="354116" y="338301"/>
                  </a:lnTo>
                  <a:lnTo>
                    <a:pt x="355375" y="339324"/>
                  </a:lnTo>
                  <a:lnTo>
                    <a:pt x="360320" y="347580"/>
                  </a:lnTo>
                  <a:lnTo>
                    <a:pt x="362116" y="357391"/>
                  </a:lnTo>
                  <a:lnTo>
                    <a:pt x="360320" y="367207"/>
                  </a:lnTo>
                  <a:lnTo>
                    <a:pt x="355375" y="375462"/>
                  </a:lnTo>
                  <a:lnTo>
                    <a:pt x="354121" y="376481"/>
                  </a:lnTo>
                  <a:close/>
                </a:path>
                <a:path w="1005204" h="1557020">
                  <a:moveTo>
                    <a:pt x="336927" y="395382"/>
                  </a:moveTo>
                  <a:lnTo>
                    <a:pt x="332514" y="395382"/>
                  </a:lnTo>
                  <a:lnTo>
                    <a:pt x="330714" y="393584"/>
                  </a:lnTo>
                  <a:lnTo>
                    <a:pt x="330714" y="384630"/>
                  </a:lnTo>
                  <a:lnTo>
                    <a:pt x="321485" y="381491"/>
                  </a:lnTo>
                  <a:lnTo>
                    <a:pt x="314064" y="375462"/>
                  </a:lnTo>
                  <a:lnTo>
                    <a:pt x="309121" y="367207"/>
                  </a:lnTo>
                  <a:lnTo>
                    <a:pt x="307324" y="357391"/>
                  </a:lnTo>
                  <a:lnTo>
                    <a:pt x="307324" y="355165"/>
                  </a:lnTo>
                  <a:lnTo>
                    <a:pt x="309112" y="353366"/>
                  </a:lnTo>
                  <a:lnTo>
                    <a:pt x="313525" y="353366"/>
                  </a:lnTo>
                  <a:lnTo>
                    <a:pt x="315325" y="355165"/>
                  </a:lnTo>
                  <a:lnTo>
                    <a:pt x="315325" y="366772"/>
                  </a:lnTo>
                  <a:lnTo>
                    <a:pt x="321938" y="374620"/>
                  </a:lnTo>
                  <a:lnTo>
                    <a:pt x="330714" y="376481"/>
                  </a:lnTo>
                  <a:lnTo>
                    <a:pt x="354121" y="376481"/>
                  </a:lnTo>
                  <a:lnTo>
                    <a:pt x="347951" y="381491"/>
                  </a:lnTo>
                  <a:lnTo>
                    <a:pt x="338715" y="384630"/>
                  </a:lnTo>
                  <a:lnTo>
                    <a:pt x="338715" y="393584"/>
                  </a:lnTo>
                  <a:lnTo>
                    <a:pt x="336927" y="395382"/>
                  </a:lnTo>
                  <a:close/>
                </a:path>
                <a:path w="1005204" h="1557020">
                  <a:moveTo>
                    <a:pt x="830254" y="492228"/>
                  </a:moveTo>
                  <a:lnTo>
                    <a:pt x="170951" y="492228"/>
                  </a:lnTo>
                  <a:lnTo>
                    <a:pt x="170951" y="484180"/>
                  </a:lnTo>
                  <a:lnTo>
                    <a:pt x="830254" y="484180"/>
                  </a:lnTo>
                  <a:lnTo>
                    <a:pt x="830254" y="492228"/>
                  </a:lnTo>
                  <a:close/>
                </a:path>
                <a:path w="1005204" h="1557020">
                  <a:moveTo>
                    <a:pt x="1004756" y="1556693"/>
                  </a:moveTo>
                  <a:lnTo>
                    <a:pt x="0" y="1556693"/>
                  </a:lnTo>
                  <a:lnTo>
                    <a:pt x="0" y="1548644"/>
                  </a:lnTo>
                  <a:lnTo>
                    <a:pt x="1004756" y="1548644"/>
                  </a:lnTo>
                  <a:lnTo>
                    <a:pt x="1004756" y="1556693"/>
                  </a:lnTo>
                  <a:close/>
                </a:path>
                <a:path w="1005204" h="1557020">
                  <a:moveTo>
                    <a:pt x="785576" y="1456879"/>
                  </a:moveTo>
                  <a:lnTo>
                    <a:pt x="690031" y="1456879"/>
                  </a:lnTo>
                  <a:lnTo>
                    <a:pt x="690031" y="1225862"/>
                  </a:lnTo>
                  <a:lnTo>
                    <a:pt x="785576" y="1225862"/>
                  </a:lnTo>
                  <a:lnTo>
                    <a:pt x="785576" y="1456879"/>
                  </a:lnTo>
                  <a:close/>
                </a:path>
                <a:path w="1005204" h="1557020">
                  <a:moveTo>
                    <a:pt x="168263" y="1456879"/>
                  </a:moveTo>
                  <a:lnTo>
                    <a:pt x="72718" y="1456879"/>
                  </a:lnTo>
                  <a:lnTo>
                    <a:pt x="72718" y="1365302"/>
                  </a:lnTo>
                  <a:lnTo>
                    <a:pt x="168263" y="1365302"/>
                  </a:lnTo>
                  <a:lnTo>
                    <a:pt x="168263" y="1456879"/>
                  </a:lnTo>
                  <a:close/>
                </a:path>
                <a:path w="1005204" h="1557020">
                  <a:moveTo>
                    <a:pt x="338715" y="210166"/>
                  </a:moveTo>
                  <a:lnTo>
                    <a:pt x="330714" y="210166"/>
                  </a:lnTo>
                  <a:lnTo>
                    <a:pt x="330714" y="171231"/>
                  </a:lnTo>
                  <a:lnTo>
                    <a:pt x="321485" y="168093"/>
                  </a:lnTo>
                  <a:lnTo>
                    <a:pt x="314064" y="162064"/>
                  </a:lnTo>
                  <a:lnTo>
                    <a:pt x="309121" y="153808"/>
                  </a:lnTo>
                  <a:lnTo>
                    <a:pt x="307324" y="143992"/>
                  </a:lnTo>
                  <a:lnTo>
                    <a:pt x="309121" y="134181"/>
                  </a:lnTo>
                  <a:lnTo>
                    <a:pt x="314064" y="125926"/>
                  </a:lnTo>
                  <a:lnTo>
                    <a:pt x="321485" y="119893"/>
                  </a:lnTo>
                  <a:lnTo>
                    <a:pt x="330714" y="116753"/>
                  </a:lnTo>
                  <a:lnTo>
                    <a:pt x="330714" y="108453"/>
                  </a:lnTo>
                  <a:lnTo>
                    <a:pt x="332514" y="106642"/>
                  </a:lnTo>
                  <a:lnTo>
                    <a:pt x="336927" y="106642"/>
                  </a:lnTo>
                  <a:lnTo>
                    <a:pt x="338715" y="108453"/>
                  </a:lnTo>
                  <a:lnTo>
                    <a:pt x="338715" y="116753"/>
                  </a:lnTo>
                  <a:lnTo>
                    <a:pt x="347951" y="119893"/>
                  </a:lnTo>
                  <a:lnTo>
                    <a:pt x="354116" y="124902"/>
                  </a:lnTo>
                  <a:lnTo>
                    <a:pt x="330714" y="124902"/>
                  </a:lnTo>
                  <a:lnTo>
                    <a:pt x="321938" y="126763"/>
                  </a:lnTo>
                  <a:lnTo>
                    <a:pt x="315325" y="134611"/>
                  </a:lnTo>
                  <a:lnTo>
                    <a:pt x="315325" y="153374"/>
                  </a:lnTo>
                  <a:lnTo>
                    <a:pt x="321938" y="161221"/>
                  </a:lnTo>
                  <a:lnTo>
                    <a:pt x="330714" y="163082"/>
                  </a:lnTo>
                  <a:lnTo>
                    <a:pt x="338715" y="163082"/>
                  </a:lnTo>
                  <a:lnTo>
                    <a:pt x="338715" y="163837"/>
                  </a:lnTo>
                  <a:lnTo>
                    <a:pt x="347951" y="166975"/>
                  </a:lnTo>
                  <a:lnTo>
                    <a:pt x="354105" y="171973"/>
                  </a:lnTo>
                  <a:lnTo>
                    <a:pt x="338715" y="171973"/>
                  </a:lnTo>
                  <a:lnTo>
                    <a:pt x="338715" y="210166"/>
                  </a:lnTo>
                  <a:close/>
                </a:path>
                <a:path w="1005204" h="1557020">
                  <a:moveTo>
                    <a:pt x="338715" y="163082"/>
                  </a:moveTo>
                  <a:lnTo>
                    <a:pt x="330714" y="163082"/>
                  </a:lnTo>
                  <a:lnTo>
                    <a:pt x="330714" y="124902"/>
                  </a:lnTo>
                  <a:lnTo>
                    <a:pt x="338715" y="124902"/>
                  </a:lnTo>
                  <a:lnTo>
                    <a:pt x="338715" y="163082"/>
                  </a:lnTo>
                  <a:close/>
                </a:path>
                <a:path w="1005204" h="1557020">
                  <a:moveTo>
                    <a:pt x="360329" y="148016"/>
                  </a:moveTo>
                  <a:lnTo>
                    <a:pt x="355903" y="148016"/>
                  </a:lnTo>
                  <a:lnTo>
                    <a:pt x="354116" y="146218"/>
                  </a:lnTo>
                  <a:lnTo>
                    <a:pt x="354116" y="134611"/>
                  </a:lnTo>
                  <a:lnTo>
                    <a:pt x="347503" y="126763"/>
                  </a:lnTo>
                  <a:lnTo>
                    <a:pt x="338715" y="124902"/>
                  </a:lnTo>
                  <a:lnTo>
                    <a:pt x="354116" y="124902"/>
                  </a:lnTo>
                  <a:lnTo>
                    <a:pt x="355375" y="125926"/>
                  </a:lnTo>
                  <a:lnTo>
                    <a:pt x="360320" y="134181"/>
                  </a:lnTo>
                  <a:lnTo>
                    <a:pt x="362116" y="143992"/>
                  </a:lnTo>
                  <a:lnTo>
                    <a:pt x="362116" y="146218"/>
                  </a:lnTo>
                  <a:lnTo>
                    <a:pt x="360329" y="148016"/>
                  </a:lnTo>
                  <a:close/>
                </a:path>
                <a:path w="1005204" h="1557020">
                  <a:moveTo>
                    <a:pt x="354113" y="210166"/>
                  </a:moveTo>
                  <a:lnTo>
                    <a:pt x="338715" y="210166"/>
                  </a:lnTo>
                  <a:lnTo>
                    <a:pt x="347503" y="208305"/>
                  </a:lnTo>
                  <a:lnTo>
                    <a:pt x="354116" y="200445"/>
                  </a:lnTo>
                  <a:lnTo>
                    <a:pt x="354116" y="181694"/>
                  </a:lnTo>
                  <a:lnTo>
                    <a:pt x="347503" y="173835"/>
                  </a:lnTo>
                  <a:lnTo>
                    <a:pt x="338715" y="171973"/>
                  </a:lnTo>
                  <a:lnTo>
                    <a:pt x="354105" y="171973"/>
                  </a:lnTo>
                  <a:lnTo>
                    <a:pt x="355375" y="173005"/>
                  </a:lnTo>
                  <a:lnTo>
                    <a:pt x="360320" y="181260"/>
                  </a:lnTo>
                  <a:lnTo>
                    <a:pt x="362116" y="191076"/>
                  </a:lnTo>
                  <a:lnTo>
                    <a:pt x="360320" y="200887"/>
                  </a:lnTo>
                  <a:lnTo>
                    <a:pt x="355375" y="209141"/>
                  </a:lnTo>
                  <a:lnTo>
                    <a:pt x="354113" y="210166"/>
                  </a:lnTo>
                  <a:close/>
                </a:path>
                <a:path w="1005204" h="1557020">
                  <a:moveTo>
                    <a:pt x="336927" y="229067"/>
                  </a:moveTo>
                  <a:lnTo>
                    <a:pt x="332514" y="229067"/>
                  </a:lnTo>
                  <a:lnTo>
                    <a:pt x="330714" y="227269"/>
                  </a:lnTo>
                  <a:lnTo>
                    <a:pt x="330714" y="218303"/>
                  </a:lnTo>
                  <a:lnTo>
                    <a:pt x="321485" y="215170"/>
                  </a:lnTo>
                  <a:lnTo>
                    <a:pt x="314064" y="209141"/>
                  </a:lnTo>
                  <a:lnTo>
                    <a:pt x="309121" y="200887"/>
                  </a:lnTo>
                  <a:lnTo>
                    <a:pt x="307324" y="191076"/>
                  </a:lnTo>
                  <a:lnTo>
                    <a:pt x="307324" y="188850"/>
                  </a:lnTo>
                  <a:lnTo>
                    <a:pt x="309112" y="187052"/>
                  </a:lnTo>
                  <a:lnTo>
                    <a:pt x="313525" y="187052"/>
                  </a:lnTo>
                  <a:lnTo>
                    <a:pt x="315325" y="188850"/>
                  </a:lnTo>
                  <a:lnTo>
                    <a:pt x="315325" y="200445"/>
                  </a:lnTo>
                  <a:lnTo>
                    <a:pt x="321938" y="208305"/>
                  </a:lnTo>
                  <a:lnTo>
                    <a:pt x="330714" y="210166"/>
                  </a:lnTo>
                  <a:lnTo>
                    <a:pt x="354113" y="210166"/>
                  </a:lnTo>
                  <a:lnTo>
                    <a:pt x="347951" y="215170"/>
                  </a:lnTo>
                  <a:lnTo>
                    <a:pt x="338715" y="218303"/>
                  </a:lnTo>
                  <a:lnTo>
                    <a:pt x="338715" y="227269"/>
                  </a:lnTo>
                  <a:lnTo>
                    <a:pt x="336927" y="229067"/>
                  </a:lnTo>
                  <a:close/>
                </a:path>
                <a:path w="1005204" h="1557020">
                  <a:moveTo>
                    <a:pt x="689881" y="171885"/>
                  </a:moveTo>
                  <a:lnTo>
                    <a:pt x="400957" y="171885"/>
                  </a:lnTo>
                  <a:lnTo>
                    <a:pt x="400957" y="163837"/>
                  </a:lnTo>
                  <a:lnTo>
                    <a:pt x="689881" y="163837"/>
                  </a:lnTo>
                  <a:lnTo>
                    <a:pt x="689881" y="171885"/>
                  </a:lnTo>
                  <a:close/>
                </a:path>
                <a:path w="1005204" h="1557020">
                  <a:moveTo>
                    <a:pt x="884446" y="6350"/>
                  </a:moveTo>
                  <a:lnTo>
                    <a:pt x="882859" y="6350"/>
                  </a:lnTo>
                  <a:lnTo>
                    <a:pt x="881970" y="5358"/>
                  </a:lnTo>
                  <a:lnTo>
                    <a:pt x="881921" y="5080"/>
                  </a:lnTo>
                  <a:lnTo>
                    <a:pt x="880709" y="5080"/>
                  </a:lnTo>
                  <a:lnTo>
                    <a:pt x="879884" y="3810"/>
                  </a:lnTo>
                  <a:lnTo>
                    <a:pt x="880559" y="2540"/>
                  </a:lnTo>
                  <a:lnTo>
                    <a:pt x="880671" y="1270"/>
                  </a:lnTo>
                  <a:lnTo>
                    <a:pt x="880246" y="0"/>
                  </a:lnTo>
                  <a:lnTo>
                    <a:pt x="887122" y="0"/>
                  </a:lnTo>
                  <a:lnTo>
                    <a:pt x="886059" y="1270"/>
                  </a:lnTo>
                  <a:lnTo>
                    <a:pt x="886109" y="2540"/>
                  </a:lnTo>
                  <a:lnTo>
                    <a:pt x="886772" y="3810"/>
                  </a:lnTo>
                  <a:lnTo>
                    <a:pt x="884446" y="6350"/>
                  </a:lnTo>
                  <a:close/>
                </a:path>
                <a:path w="1005204" h="1557020">
                  <a:moveTo>
                    <a:pt x="890659" y="2540"/>
                  </a:moveTo>
                  <a:lnTo>
                    <a:pt x="888059" y="1270"/>
                  </a:lnTo>
                  <a:lnTo>
                    <a:pt x="887184" y="0"/>
                  </a:lnTo>
                  <a:lnTo>
                    <a:pt x="892510" y="0"/>
                  </a:lnTo>
                  <a:lnTo>
                    <a:pt x="892110" y="1270"/>
                  </a:lnTo>
                  <a:lnTo>
                    <a:pt x="890659" y="2540"/>
                  </a:lnTo>
                  <a:close/>
                </a:path>
                <a:path w="1005204" h="1557020">
                  <a:moveTo>
                    <a:pt x="901360" y="1270"/>
                  </a:moveTo>
                  <a:lnTo>
                    <a:pt x="894310" y="1270"/>
                  </a:lnTo>
                  <a:lnTo>
                    <a:pt x="893572" y="0"/>
                  </a:lnTo>
                  <a:lnTo>
                    <a:pt x="896372" y="0"/>
                  </a:lnTo>
                  <a:lnTo>
                    <a:pt x="901360" y="1270"/>
                  </a:lnTo>
                  <a:close/>
                </a:path>
                <a:path w="1005204" h="1557020">
                  <a:moveTo>
                    <a:pt x="870520" y="2540"/>
                  </a:moveTo>
                  <a:lnTo>
                    <a:pt x="867032" y="2540"/>
                  </a:lnTo>
                  <a:lnTo>
                    <a:pt x="868545" y="1270"/>
                  </a:lnTo>
                  <a:lnTo>
                    <a:pt x="871220" y="1270"/>
                  </a:lnTo>
                  <a:lnTo>
                    <a:pt x="870520" y="2540"/>
                  </a:lnTo>
                  <a:close/>
                </a:path>
                <a:path w="1005204" h="1557020">
                  <a:moveTo>
                    <a:pt x="901735" y="3810"/>
                  </a:moveTo>
                  <a:lnTo>
                    <a:pt x="899460" y="2540"/>
                  </a:lnTo>
                  <a:lnTo>
                    <a:pt x="899235" y="2540"/>
                  </a:lnTo>
                  <a:lnTo>
                    <a:pt x="898160" y="1270"/>
                  </a:lnTo>
                  <a:lnTo>
                    <a:pt x="903985" y="1270"/>
                  </a:lnTo>
                  <a:lnTo>
                    <a:pt x="903360" y="2540"/>
                  </a:lnTo>
                  <a:lnTo>
                    <a:pt x="901735" y="3810"/>
                  </a:lnTo>
                  <a:close/>
                </a:path>
                <a:path w="1005204" h="1557020">
                  <a:moveTo>
                    <a:pt x="864045" y="12700"/>
                  </a:moveTo>
                  <a:lnTo>
                    <a:pt x="861288" y="12700"/>
                  </a:lnTo>
                  <a:lnTo>
                    <a:pt x="860644" y="11430"/>
                  </a:lnTo>
                  <a:lnTo>
                    <a:pt x="860132" y="11430"/>
                  </a:lnTo>
                  <a:lnTo>
                    <a:pt x="860194" y="10160"/>
                  </a:lnTo>
                  <a:lnTo>
                    <a:pt x="859732" y="8890"/>
                  </a:lnTo>
                  <a:lnTo>
                    <a:pt x="858182" y="8890"/>
                  </a:lnTo>
                  <a:lnTo>
                    <a:pt x="857569" y="7620"/>
                  </a:lnTo>
                  <a:lnTo>
                    <a:pt x="857469" y="5080"/>
                  </a:lnTo>
                  <a:lnTo>
                    <a:pt x="858132" y="5080"/>
                  </a:lnTo>
                  <a:lnTo>
                    <a:pt x="859844" y="3810"/>
                  </a:lnTo>
                  <a:lnTo>
                    <a:pt x="861570" y="3810"/>
                  </a:lnTo>
                  <a:lnTo>
                    <a:pt x="863320" y="2540"/>
                  </a:lnTo>
                  <a:lnTo>
                    <a:pt x="864345" y="3810"/>
                  </a:lnTo>
                  <a:lnTo>
                    <a:pt x="864695" y="5080"/>
                  </a:lnTo>
                  <a:lnTo>
                    <a:pt x="864770" y="6350"/>
                  </a:lnTo>
                  <a:lnTo>
                    <a:pt x="864557" y="6350"/>
                  </a:lnTo>
                  <a:lnTo>
                    <a:pt x="864807" y="7620"/>
                  </a:lnTo>
                  <a:lnTo>
                    <a:pt x="865307" y="7620"/>
                  </a:lnTo>
                  <a:lnTo>
                    <a:pt x="866120" y="10160"/>
                  </a:lnTo>
                  <a:lnTo>
                    <a:pt x="866182" y="11430"/>
                  </a:lnTo>
                  <a:lnTo>
                    <a:pt x="864045" y="12700"/>
                  </a:lnTo>
                  <a:close/>
                </a:path>
                <a:path w="1005204" h="1557020">
                  <a:moveTo>
                    <a:pt x="909461" y="12700"/>
                  </a:moveTo>
                  <a:lnTo>
                    <a:pt x="906361" y="10160"/>
                  </a:lnTo>
                  <a:lnTo>
                    <a:pt x="906121" y="9052"/>
                  </a:lnTo>
                  <a:lnTo>
                    <a:pt x="906061" y="7620"/>
                  </a:lnTo>
                  <a:lnTo>
                    <a:pt x="905736" y="7620"/>
                  </a:lnTo>
                  <a:lnTo>
                    <a:pt x="905811" y="6350"/>
                  </a:lnTo>
                  <a:lnTo>
                    <a:pt x="906536" y="6350"/>
                  </a:lnTo>
                  <a:lnTo>
                    <a:pt x="907198" y="5080"/>
                  </a:lnTo>
                  <a:lnTo>
                    <a:pt x="908011" y="5080"/>
                  </a:lnTo>
                  <a:lnTo>
                    <a:pt x="906661" y="3810"/>
                  </a:lnTo>
                  <a:lnTo>
                    <a:pt x="906186" y="2540"/>
                  </a:lnTo>
                  <a:lnTo>
                    <a:pt x="908111" y="2540"/>
                  </a:lnTo>
                  <a:lnTo>
                    <a:pt x="913899" y="3810"/>
                  </a:lnTo>
                  <a:lnTo>
                    <a:pt x="916086" y="7620"/>
                  </a:lnTo>
                  <a:lnTo>
                    <a:pt x="906061" y="7620"/>
                  </a:lnTo>
                  <a:lnTo>
                    <a:pt x="906073" y="8890"/>
                  </a:lnTo>
                  <a:lnTo>
                    <a:pt x="914211" y="8890"/>
                  </a:lnTo>
                  <a:lnTo>
                    <a:pt x="911324" y="11430"/>
                  </a:lnTo>
                  <a:lnTo>
                    <a:pt x="909461" y="12700"/>
                  </a:lnTo>
                  <a:close/>
                </a:path>
                <a:path w="1005204" h="1557020">
                  <a:moveTo>
                    <a:pt x="878433" y="13970"/>
                  </a:moveTo>
                  <a:lnTo>
                    <a:pt x="875133" y="13970"/>
                  </a:lnTo>
                  <a:lnTo>
                    <a:pt x="874608" y="12700"/>
                  </a:lnTo>
                  <a:lnTo>
                    <a:pt x="874183" y="10160"/>
                  </a:lnTo>
                  <a:lnTo>
                    <a:pt x="875321" y="10160"/>
                  </a:lnTo>
                  <a:lnTo>
                    <a:pt x="876508" y="6350"/>
                  </a:lnTo>
                  <a:lnTo>
                    <a:pt x="875771" y="5080"/>
                  </a:lnTo>
                  <a:lnTo>
                    <a:pt x="880984" y="5080"/>
                  </a:lnTo>
                  <a:lnTo>
                    <a:pt x="882771" y="8890"/>
                  </a:lnTo>
                  <a:lnTo>
                    <a:pt x="881534" y="8890"/>
                  </a:lnTo>
                  <a:lnTo>
                    <a:pt x="880234" y="11430"/>
                  </a:lnTo>
                  <a:lnTo>
                    <a:pt x="880384" y="12700"/>
                  </a:lnTo>
                  <a:lnTo>
                    <a:pt x="878433" y="13970"/>
                  </a:lnTo>
                  <a:close/>
                </a:path>
                <a:path w="1005204" h="1557020">
                  <a:moveTo>
                    <a:pt x="881970" y="5358"/>
                  </a:moveTo>
                  <a:lnTo>
                    <a:pt x="881734" y="5080"/>
                  </a:lnTo>
                  <a:lnTo>
                    <a:pt x="881921" y="5080"/>
                  </a:lnTo>
                  <a:lnTo>
                    <a:pt x="881970" y="5358"/>
                  </a:lnTo>
                  <a:close/>
                </a:path>
                <a:path w="1005204" h="1557020">
                  <a:moveTo>
                    <a:pt x="900910" y="11430"/>
                  </a:moveTo>
                  <a:lnTo>
                    <a:pt x="895185" y="11430"/>
                  </a:lnTo>
                  <a:lnTo>
                    <a:pt x="893160" y="6350"/>
                  </a:lnTo>
                  <a:lnTo>
                    <a:pt x="899585" y="5080"/>
                  </a:lnTo>
                  <a:lnTo>
                    <a:pt x="902185" y="5080"/>
                  </a:lnTo>
                  <a:lnTo>
                    <a:pt x="903210" y="6350"/>
                  </a:lnTo>
                  <a:lnTo>
                    <a:pt x="903223" y="10160"/>
                  </a:lnTo>
                  <a:lnTo>
                    <a:pt x="900910" y="11430"/>
                  </a:lnTo>
                  <a:close/>
                </a:path>
                <a:path w="1005204" h="1557020">
                  <a:moveTo>
                    <a:pt x="918412" y="6350"/>
                  </a:moveTo>
                  <a:lnTo>
                    <a:pt x="915486" y="6350"/>
                  </a:lnTo>
                  <a:lnTo>
                    <a:pt x="915236" y="5080"/>
                  </a:lnTo>
                  <a:lnTo>
                    <a:pt x="916837" y="5080"/>
                  </a:lnTo>
                  <a:lnTo>
                    <a:pt x="918412" y="6350"/>
                  </a:lnTo>
                  <a:close/>
                </a:path>
                <a:path w="1005204" h="1557020">
                  <a:moveTo>
                    <a:pt x="882020" y="5640"/>
                  </a:moveTo>
                  <a:lnTo>
                    <a:pt x="881750" y="5112"/>
                  </a:lnTo>
                  <a:lnTo>
                    <a:pt x="881970" y="5358"/>
                  </a:lnTo>
                  <a:lnTo>
                    <a:pt x="882020" y="5640"/>
                  </a:lnTo>
                  <a:close/>
                </a:path>
                <a:path w="1005204" h="1557020">
                  <a:moveTo>
                    <a:pt x="882384" y="6350"/>
                  </a:moveTo>
                  <a:lnTo>
                    <a:pt x="882146" y="6350"/>
                  </a:lnTo>
                  <a:lnTo>
                    <a:pt x="882020" y="5640"/>
                  </a:lnTo>
                  <a:lnTo>
                    <a:pt x="882384" y="6350"/>
                  </a:lnTo>
                  <a:close/>
                </a:path>
                <a:path w="1005204" h="1557020">
                  <a:moveTo>
                    <a:pt x="918737" y="7620"/>
                  </a:moveTo>
                  <a:lnTo>
                    <a:pt x="917212" y="7620"/>
                  </a:lnTo>
                  <a:lnTo>
                    <a:pt x="915949" y="6350"/>
                  </a:lnTo>
                  <a:lnTo>
                    <a:pt x="919974" y="6350"/>
                  </a:lnTo>
                  <a:lnTo>
                    <a:pt x="918737" y="7620"/>
                  </a:lnTo>
                  <a:close/>
                </a:path>
                <a:path w="1005204" h="1557020">
                  <a:moveTo>
                    <a:pt x="846693" y="10160"/>
                  </a:moveTo>
                  <a:lnTo>
                    <a:pt x="845843" y="10160"/>
                  </a:lnTo>
                  <a:lnTo>
                    <a:pt x="848443" y="8890"/>
                  </a:lnTo>
                  <a:lnTo>
                    <a:pt x="849781" y="7620"/>
                  </a:lnTo>
                  <a:lnTo>
                    <a:pt x="849407" y="9052"/>
                  </a:lnTo>
                  <a:lnTo>
                    <a:pt x="846693" y="10160"/>
                  </a:lnTo>
                  <a:close/>
                </a:path>
                <a:path w="1005204" h="1557020">
                  <a:moveTo>
                    <a:pt x="858282" y="10160"/>
                  </a:moveTo>
                  <a:lnTo>
                    <a:pt x="851869" y="10160"/>
                  </a:lnTo>
                  <a:lnTo>
                    <a:pt x="852531" y="8890"/>
                  </a:lnTo>
                  <a:lnTo>
                    <a:pt x="854119" y="7620"/>
                  </a:lnTo>
                  <a:lnTo>
                    <a:pt x="856744" y="8890"/>
                  </a:lnTo>
                  <a:lnTo>
                    <a:pt x="857132" y="8890"/>
                  </a:lnTo>
                  <a:lnTo>
                    <a:pt x="858282" y="10160"/>
                  </a:lnTo>
                  <a:close/>
                </a:path>
                <a:path w="1005204" h="1557020">
                  <a:moveTo>
                    <a:pt x="851869" y="10160"/>
                  </a:moveTo>
                  <a:lnTo>
                    <a:pt x="849118" y="10160"/>
                  </a:lnTo>
                  <a:lnTo>
                    <a:pt x="849407" y="9052"/>
                  </a:lnTo>
                  <a:lnTo>
                    <a:pt x="849806" y="8890"/>
                  </a:lnTo>
                  <a:lnTo>
                    <a:pt x="851869" y="10160"/>
                  </a:lnTo>
                  <a:close/>
                </a:path>
                <a:path w="1005204" h="1557020">
                  <a:moveTo>
                    <a:pt x="896647" y="16510"/>
                  </a:moveTo>
                  <a:lnTo>
                    <a:pt x="890722" y="16510"/>
                  </a:lnTo>
                  <a:lnTo>
                    <a:pt x="890909" y="15240"/>
                  </a:lnTo>
                  <a:lnTo>
                    <a:pt x="889047" y="13970"/>
                  </a:lnTo>
                  <a:lnTo>
                    <a:pt x="889097" y="11430"/>
                  </a:lnTo>
                  <a:lnTo>
                    <a:pt x="889484" y="10160"/>
                  </a:lnTo>
                  <a:lnTo>
                    <a:pt x="892947" y="8890"/>
                  </a:lnTo>
                  <a:lnTo>
                    <a:pt x="893947" y="11430"/>
                  </a:lnTo>
                  <a:lnTo>
                    <a:pt x="894735" y="12700"/>
                  </a:lnTo>
                  <a:lnTo>
                    <a:pt x="894435" y="12700"/>
                  </a:lnTo>
                  <a:lnTo>
                    <a:pt x="894547" y="13970"/>
                  </a:lnTo>
                  <a:lnTo>
                    <a:pt x="895947" y="13970"/>
                  </a:lnTo>
                  <a:lnTo>
                    <a:pt x="896122" y="15240"/>
                  </a:lnTo>
                  <a:lnTo>
                    <a:pt x="896372" y="15240"/>
                  </a:lnTo>
                  <a:lnTo>
                    <a:pt x="896647" y="16510"/>
                  </a:lnTo>
                  <a:close/>
                </a:path>
                <a:path w="1005204" h="1557020">
                  <a:moveTo>
                    <a:pt x="847286" y="13785"/>
                  </a:moveTo>
                  <a:lnTo>
                    <a:pt x="846693" y="10160"/>
                  </a:lnTo>
                  <a:lnTo>
                    <a:pt x="858057" y="10160"/>
                  </a:lnTo>
                  <a:lnTo>
                    <a:pt x="859582" y="11430"/>
                  </a:lnTo>
                  <a:lnTo>
                    <a:pt x="860619" y="11430"/>
                  </a:lnTo>
                  <a:lnTo>
                    <a:pt x="861069" y="12700"/>
                  </a:lnTo>
                  <a:lnTo>
                    <a:pt x="847731" y="12700"/>
                  </a:lnTo>
                  <a:lnTo>
                    <a:pt x="847286" y="13785"/>
                  </a:lnTo>
                  <a:close/>
                </a:path>
                <a:path w="1005204" h="1557020">
                  <a:moveTo>
                    <a:pt x="873946" y="16510"/>
                  </a:moveTo>
                  <a:lnTo>
                    <a:pt x="866007" y="16510"/>
                  </a:lnTo>
                  <a:lnTo>
                    <a:pt x="866082" y="12700"/>
                  </a:lnTo>
                  <a:lnTo>
                    <a:pt x="868308" y="10160"/>
                  </a:lnTo>
                  <a:lnTo>
                    <a:pt x="870870" y="11430"/>
                  </a:lnTo>
                  <a:lnTo>
                    <a:pt x="873808" y="12700"/>
                  </a:lnTo>
                  <a:lnTo>
                    <a:pt x="874883" y="13970"/>
                  </a:lnTo>
                  <a:lnTo>
                    <a:pt x="873946" y="16510"/>
                  </a:lnTo>
                  <a:close/>
                </a:path>
                <a:path w="1005204" h="1557020">
                  <a:moveTo>
                    <a:pt x="918918" y="13970"/>
                  </a:moveTo>
                  <a:lnTo>
                    <a:pt x="913261" y="13970"/>
                  </a:lnTo>
                  <a:lnTo>
                    <a:pt x="914061" y="10160"/>
                  </a:lnTo>
                  <a:lnTo>
                    <a:pt x="918412" y="11430"/>
                  </a:lnTo>
                  <a:lnTo>
                    <a:pt x="918918" y="13970"/>
                  </a:lnTo>
                  <a:close/>
                </a:path>
                <a:path w="1005204" h="1557020">
                  <a:moveTo>
                    <a:pt x="897847" y="12700"/>
                  </a:moveTo>
                  <a:lnTo>
                    <a:pt x="895897" y="11430"/>
                  </a:lnTo>
                  <a:lnTo>
                    <a:pt x="898435" y="11430"/>
                  </a:lnTo>
                  <a:lnTo>
                    <a:pt x="897847" y="12700"/>
                  </a:lnTo>
                  <a:close/>
                </a:path>
                <a:path w="1005204" h="1557020">
                  <a:moveTo>
                    <a:pt x="846168" y="16510"/>
                  </a:moveTo>
                  <a:lnTo>
                    <a:pt x="839868" y="16510"/>
                  </a:lnTo>
                  <a:lnTo>
                    <a:pt x="838743" y="15240"/>
                  </a:lnTo>
                  <a:lnTo>
                    <a:pt x="839468" y="13970"/>
                  </a:lnTo>
                  <a:lnTo>
                    <a:pt x="840730" y="12700"/>
                  </a:lnTo>
                  <a:lnTo>
                    <a:pt x="847108" y="12700"/>
                  </a:lnTo>
                  <a:lnTo>
                    <a:pt x="847210" y="13970"/>
                  </a:lnTo>
                  <a:lnTo>
                    <a:pt x="846168" y="16510"/>
                  </a:lnTo>
                  <a:close/>
                </a:path>
                <a:path w="1005204" h="1557020">
                  <a:moveTo>
                    <a:pt x="851944" y="16510"/>
                  </a:moveTo>
                  <a:lnTo>
                    <a:pt x="847731" y="16510"/>
                  </a:lnTo>
                  <a:lnTo>
                    <a:pt x="847286" y="13785"/>
                  </a:lnTo>
                  <a:lnTo>
                    <a:pt x="847731" y="12700"/>
                  </a:lnTo>
                  <a:lnTo>
                    <a:pt x="861288" y="12700"/>
                  </a:lnTo>
                  <a:lnTo>
                    <a:pt x="861932" y="13970"/>
                  </a:lnTo>
                  <a:lnTo>
                    <a:pt x="853169" y="13970"/>
                  </a:lnTo>
                  <a:lnTo>
                    <a:pt x="853029" y="14696"/>
                  </a:lnTo>
                  <a:lnTo>
                    <a:pt x="852094" y="15240"/>
                  </a:lnTo>
                  <a:lnTo>
                    <a:pt x="851944" y="16510"/>
                  </a:lnTo>
                  <a:close/>
                </a:path>
                <a:path w="1005204" h="1557020">
                  <a:moveTo>
                    <a:pt x="909948" y="24130"/>
                  </a:moveTo>
                  <a:lnTo>
                    <a:pt x="907798" y="19050"/>
                  </a:lnTo>
                  <a:lnTo>
                    <a:pt x="908811" y="17780"/>
                  </a:lnTo>
                  <a:lnTo>
                    <a:pt x="909311" y="15240"/>
                  </a:lnTo>
                  <a:lnTo>
                    <a:pt x="908836" y="15240"/>
                  </a:lnTo>
                  <a:lnTo>
                    <a:pt x="910136" y="12700"/>
                  </a:lnTo>
                  <a:lnTo>
                    <a:pt x="911936" y="12700"/>
                  </a:lnTo>
                  <a:lnTo>
                    <a:pt x="913261" y="13970"/>
                  </a:lnTo>
                  <a:lnTo>
                    <a:pt x="918918" y="13970"/>
                  </a:lnTo>
                  <a:lnTo>
                    <a:pt x="919119" y="14978"/>
                  </a:lnTo>
                  <a:lnTo>
                    <a:pt x="918199" y="16510"/>
                  </a:lnTo>
                  <a:lnTo>
                    <a:pt x="914699" y="16510"/>
                  </a:lnTo>
                  <a:lnTo>
                    <a:pt x="914611" y="17780"/>
                  </a:lnTo>
                  <a:lnTo>
                    <a:pt x="913936" y="17780"/>
                  </a:lnTo>
                  <a:lnTo>
                    <a:pt x="915086" y="21590"/>
                  </a:lnTo>
                  <a:lnTo>
                    <a:pt x="909948" y="24130"/>
                  </a:lnTo>
                  <a:close/>
                </a:path>
                <a:path w="1005204" h="1557020">
                  <a:moveTo>
                    <a:pt x="922574" y="13970"/>
                  </a:moveTo>
                  <a:lnTo>
                    <a:pt x="920524" y="13970"/>
                  </a:lnTo>
                  <a:lnTo>
                    <a:pt x="921662" y="12700"/>
                  </a:lnTo>
                  <a:lnTo>
                    <a:pt x="922124" y="12700"/>
                  </a:lnTo>
                  <a:lnTo>
                    <a:pt x="922574" y="13970"/>
                  </a:lnTo>
                  <a:close/>
                </a:path>
                <a:path w="1005204" h="1557020">
                  <a:moveTo>
                    <a:pt x="923487" y="19050"/>
                  </a:moveTo>
                  <a:lnTo>
                    <a:pt x="916762" y="19050"/>
                  </a:lnTo>
                  <a:lnTo>
                    <a:pt x="919424" y="16510"/>
                  </a:lnTo>
                  <a:lnTo>
                    <a:pt x="919119" y="14978"/>
                  </a:lnTo>
                  <a:lnTo>
                    <a:pt x="919724" y="13970"/>
                  </a:lnTo>
                  <a:lnTo>
                    <a:pt x="923275" y="13970"/>
                  </a:lnTo>
                  <a:lnTo>
                    <a:pt x="923600" y="12700"/>
                  </a:lnTo>
                  <a:lnTo>
                    <a:pt x="926700" y="12700"/>
                  </a:lnTo>
                  <a:lnTo>
                    <a:pt x="928087" y="16510"/>
                  </a:lnTo>
                  <a:lnTo>
                    <a:pt x="927312" y="17780"/>
                  </a:lnTo>
                  <a:lnTo>
                    <a:pt x="923487" y="19050"/>
                  </a:lnTo>
                  <a:close/>
                </a:path>
                <a:path w="1005204" h="1557020">
                  <a:moveTo>
                    <a:pt x="861395" y="16510"/>
                  </a:moveTo>
                  <a:lnTo>
                    <a:pt x="852681" y="16510"/>
                  </a:lnTo>
                  <a:lnTo>
                    <a:pt x="853029" y="14696"/>
                  </a:lnTo>
                  <a:lnTo>
                    <a:pt x="854281" y="13970"/>
                  </a:lnTo>
                  <a:lnTo>
                    <a:pt x="861932" y="13970"/>
                  </a:lnTo>
                  <a:lnTo>
                    <a:pt x="862082" y="15240"/>
                  </a:lnTo>
                  <a:lnTo>
                    <a:pt x="861395" y="16510"/>
                  </a:lnTo>
                  <a:close/>
                </a:path>
                <a:path w="1005204" h="1557020">
                  <a:moveTo>
                    <a:pt x="884021" y="21590"/>
                  </a:moveTo>
                  <a:lnTo>
                    <a:pt x="870183" y="21590"/>
                  </a:lnTo>
                  <a:lnTo>
                    <a:pt x="870620" y="20320"/>
                  </a:lnTo>
                  <a:lnTo>
                    <a:pt x="877283" y="20320"/>
                  </a:lnTo>
                  <a:lnTo>
                    <a:pt x="877433" y="19050"/>
                  </a:lnTo>
                  <a:lnTo>
                    <a:pt x="877196" y="17780"/>
                  </a:lnTo>
                  <a:lnTo>
                    <a:pt x="877008" y="17780"/>
                  </a:lnTo>
                  <a:lnTo>
                    <a:pt x="876596" y="16510"/>
                  </a:lnTo>
                  <a:lnTo>
                    <a:pt x="876733" y="16510"/>
                  </a:lnTo>
                  <a:lnTo>
                    <a:pt x="878158" y="13970"/>
                  </a:lnTo>
                  <a:lnTo>
                    <a:pt x="880046" y="13970"/>
                  </a:lnTo>
                  <a:lnTo>
                    <a:pt x="883221" y="15240"/>
                  </a:lnTo>
                  <a:lnTo>
                    <a:pt x="882109" y="16510"/>
                  </a:lnTo>
                  <a:lnTo>
                    <a:pt x="882296" y="20320"/>
                  </a:lnTo>
                  <a:lnTo>
                    <a:pt x="884021" y="21590"/>
                  </a:lnTo>
                  <a:close/>
                </a:path>
                <a:path w="1005204" h="1557020">
                  <a:moveTo>
                    <a:pt x="936563" y="19050"/>
                  </a:moveTo>
                  <a:lnTo>
                    <a:pt x="936057" y="18769"/>
                  </a:lnTo>
                  <a:lnTo>
                    <a:pt x="935713" y="17780"/>
                  </a:lnTo>
                  <a:lnTo>
                    <a:pt x="934275" y="17780"/>
                  </a:lnTo>
                  <a:lnTo>
                    <a:pt x="933338" y="16510"/>
                  </a:lnTo>
                  <a:lnTo>
                    <a:pt x="933000" y="15240"/>
                  </a:lnTo>
                  <a:lnTo>
                    <a:pt x="933030" y="14696"/>
                  </a:lnTo>
                  <a:lnTo>
                    <a:pt x="933188" y="13970"/>
                  </a:lnTo>
                  <a:lnTo>
                    <a:pt x="934850" y="15240"/>
                  </a:lnTo>
                  <a:lnTo>
                    <a:pt x="938026" y="17780"/>
                  </a:lnTo>
                  <a:lnTo>
                    <a:pt x="935713" y="17780"/>
                  </a:lnTo>
                  <a:lnTo>
                    <a:pt x="934716" y="18024"/>
                  </a:lnTo>
                  <a:lnTo>
                    <a:pt x="937744" y="18024"/>
                  </a:lnTo>
                  <a:lnTo>
                    <a:pt x="936563" y="19050"/>
                  </a:lnTo>
                  <a:close/>
                </a:path>
                <a:path w="1005204" h="1557020">
                  <a:moveTo>
                    <a:pt x="860144" y="17780"/>
                  </a:moveTo>
                  <a:lnTo>
                    <a:pt x="849581" y="17780"/>
                  </a:lnTo>
                  <a:lnTo>
                    <a:pt x="851944" y="16510"/>
                  </a:lnTo>
                  <a:lnTo>
                    <a:pt x="852094" y="15240"/>
                  </a:lnTo>
                  <a:lnTo>
                    <a:pt x="853029" y="14696"/>
                  </a:lnTo>
                  <a:lnTo>
                    <a:pt x="852681" y="16510"/>
                  </a:lnTo>
                  <a:lnTo>
                    <a:pt x="860582" y="16510"/>
                  </a:lnTo>
                  <a:lnTo>
                    <a:pt x="860144" y="17780"/>
                  </a:lnTo>
                  <a:close/>
                </a:path>
                <a:path w="1005204" h="1557020">
                  <a:moveTo>
                    <a:pt x="916762" y="19050"/>
                  </a:moveTo>
                  <a:lnTo>
                    <a:pt x="919119" y="14978"/>
                  </a:lnTo>
                  <a:lnTo>
                    <a:pt x="919424" y="16510"/>
                  </a:lnTo>
                  <a:lnTo>
                    <a:pt x="916762" y="19050"/>
                  </a:lnTo>
                  <a:close/>
                </a:path>
                <a:path w="1005204" h="1557020">
                  <a:moveTo>
                    <a:pt x="835605" y="29210"/>
                  </a:moveTo>
                  <a:lnTo>
                    <a:pt x="831117" y="29210"/>
                  </a:lnTo>
                  <a:lnTo>
                    <a:pt x="830192" y="27940"/>
                  </a:lnTo>
                  <a:lnTo>
                    <a:pt x="830054" y="26670"/>
                  </a:lnTo>
                  <a:lnTo>
                    <a:pt x="829104" y="24130"/>
                  </a:lnTo>
                  <a:lnTo>
                    <a:pt x="828304" y="22860"/>
                  </a:lnTo>
                  <a:lnTo>
                    <a:pt x="831567" y="21590"/>
                  </a:lnTo>
                  <a:lnTo>
                    <a:pt x="836317" y="21590"/>
                  </a:lnTo>
                  <a:lnTo>
                    <a:pt x="834217" y="19050"/>
                  </a:lnTo>
                  <a:lnTo>
                    <a:pt x="837143" y="15240"/>
                  </a:lnTo>
                  <a:lnTo>
                    <a:pt x="839868" y="16510"/>
                  </a:lnTo>
                  <a:lnTo>
                    <a:pt x="846168" y="16510"/>
                  </a:lnTo>
                  <a:lnTo>
                    <a:pt x="845647" y="17780"/>
                  </a:lnTo>
                  <a:lnTo>
                    <a:pt x="841118" y="17780"/>
                  </a:lnTo>
                  <a:lnTo>
                    <a:pt x="842543" y="20320"/>
                  </a:lnTo>
                  <a:lnTo>
                    <a:pt x="843755" y="21576"/>
                  </a:lnTo>
                  <a:lnTo>
                    <a:pt x="843493" y="22860"/>
                  </a:lnTo>
                  <a:lnTo>
                    <a:pt x="843835" y="23412"/>
                  </a:lnTo>
                  <a:lnTo>
                    <a:pt x="842330" y="24130"/>
                  </a:lnTo>
                  <a:lnTo>
                    <a:pt x="838268" y="24130"/>
                  </a:lnTo>
                  <a:lnTo>
                    <a:pt x="838518" y="26670"/>
                  </a:lnTo>
                  <a:lnTo>
                    <a:pt x="837118" y="26670"/>
                  </a:lnTo>
                  <a:lnTo>
                    <a:pt x="836080" y="27940"/>
                  </a:lnTo>
                  <a:lnTo>
                    <a:pt x="835405" y="27940"/>
                  </a:lnTo>
                  <a:lnTo>
                    <a:pt x="835605" y="29210"/>
                  </a:lnTo>
                  <a:close/>
                </a:path>
                <a:path w="1005204" h="1557020">
                  <a:moveTo>
                    <a:pt x="893610" y="22860"/>
                  </a:moveTo>
                  <a:lnTo>
                    <a:pt x="888222" y="22860"/>
                  </a:lnTo>
                  <a:lnTo>
                    <a:pt x="887372" y="21590"/>
                  </a:lnTo>
                  <a:lnTo>
                    <a:pt x="885947" y="21590"/>
                  </a:lnTo>
                  <a:lnTo>
                    <a:pt x="882796" y="19050"/>
                  </a:lnTo>
                  <a:lnTo>
                    <a:pt x="884284" y="15240"/>
                  </a:lnTo>
                  <a:lnTo>
                    <a:pt x="888609" y="15240"/>
                  </a:lnTo>
                  <a:lnTo>
                    <a:pt x="889347" y="16510"/>
                  </a:lnTo>
                  <a:lnTo>
                    <a:pt x="896585" y="16510"/>
                  </a:lnTo>
                  <a:lnTo>
                    <a:pt x="895772" y="19050"/>
                  </a:lnTo>
                  <a:lnTo>
                    <a:pt x="893210" y="19050"/>
                  </a:lnTo>
                  <a:lnTo>
                    <a:pt x="893422" y="20320"/>
                  </a:lnTo>
                  <a:lnTo>
                    <a:pt x="893954" y="21576"/>
                  </a:lnTo>
                  <a:lnTo>
                    <a:pt x="893610" y="22860"/>
                  </a:lnTo>
                  <a:close/>
                </a:path>
                <a:path w="1005204" h="1557020">
                  <a:moveTo>
                    <a:pt x="879909" y="26670"/>
                  </a:moveTo>
                  <a:lnTo>
                    <a:pt x="874721" y="26670"/>
                  </a:lnTo>
                  <a:lnTo>
                    <a:pt x="874596" y="25400"/>
                  </a:lnTo>
                  <a:lnTo>
                    <a:pt x="865570" y="25400"/>
                  </a:lnTo>
                  <a:lnTo>
                    <a:pt x="863920" y="22860"/>
                  </a:lnTo>
                  <a:lnTo>
                    <a:pt x="864182" y="20320"/>
                  </a:lnTo>
                  <a:lnTo>
                    <a:pt x="865320" y="19050"/>
                  </a:lnTo>
                  <a:lnTo>
                    <a:pt x="866607" y="19050"/>
                  </a:lnTo>
                  <a:lnTo>
                    <a:pt x="866157" y="17780"/>
                  </a:lnTo>
                  <a:lnTo>
                    <a:pt x="866607" y="17780"/>
                  </a:lnTo>
                  <a:lnTo>
                    <a:pt x="866495" y="16510"/>
                  </a:lnTo>
                  <a:lnTo>
                    <a:pt x="872920" y="16510"/>
                  </a:lnTo>
                  <a:lnTo>
                    <a:pt x="871870" y="17780"/>
                  </a:lnTo>
                  <a:lnTo>
                    <a:pt x="872133" y="19050"/>
                  </a:lnTo>
                  <a:lnTo>
                    <a:pt x="871558" y="20320"/>
                  </a:lnTo>
                  <a:lnTo>
                    <a:pt x="870620" y="20320"/>
                  </a:lnTo>
                  <a:lnTo>
                    <a:pt x="870008" y="21590"/>
                  </a:lnTo>
                  <a:lnTo>
                    <a:pt x="884021" y="21590"/>
                  </a:lnTo>
                  <a:lnTo>
                    <a:pt x="883432" y="22216"/>
                  </a:lnTo>
                  <a:lnTo>
                    <a:pt x="882109" y="22860"/>
                  </a:lnTo>
                  <a:lnTo>
                    <a:pt x="882116" y="23616"/>
                  </a:lnTo>
                  <a:lnTo>
                    <a:pt x="881634" y="24130"/>
                  </a:lnTo>
                  <a:lnTo>
                    <a:pt x="879896" y="24130"/>
                  </a:lnTo>
                  <a:lnTo>
                    <a:pt x="880546" y="25400"/>
                  </a:lnTo>
                  <a:lnTo>
                    <a:pt x="879909" y="26670"/>
                  </a:lnTo>
                  <a:close/>
                </a:path>
                <a:path w="1005204" h="1557020">
                  <a:moveTo>
                    <a:pt x="908723" y="35560"/>
                  </a:moveTo>
                  <a:lnTo>
                    <a:pt x="904836" y="34290"/>
                  </a:lnTo>
                  <a:lnTo>
                    <a:pt x="903298" y="31750"/>
                  </a:lnTo>
                  <a:lnTo>
                    <a:pt x="903610" y="30480"/>
                  </a:lnTo>
                  <a:lnTo>
                    <a:pt x="902510" y="29210"/>
                  </a:lnTo>
                  <a:lnTo>
                    <a:pt x="901098" y="29210"/>
                  </a:lnTo>
                  <a:lnTo>
                    <a:pt x="899662" y="26778"/>
                  </a:lnTo>
                  <a:lnTo>
                    <a:pt x="900185" y="26670"/>
                  </a:lnTo>
                  <a:lnTo>
                    <a:pt x="900254" y="25643"/>
                  </a:lnTo>
                  <a:lnTo>
                    <a:pt x="901223" y="24130"/>
                  </a:lnTo>
                  <a:lnTo>
                    <a:pt x="902835" y="24130"/>
                  </a:lnTo>
                  <a:lnTo>
                    <a:pt x="902885" y="22860"/>
                  </a:lnTo>
                  <a:lnTo>
                    <a:pt x="901473" y="22860"/>
                  </a:lnTo>
                  <a:lnTo>
                    <a:pt x="900503" y="21939"/>
                  </a:lnTo>
                  <a:lnTo>
                    <a:pt x="900698" y="19050"/>
                  </a:lnTo>
                  <a:lnTo>
                    <a:pt x="899877" y="19050"/>
                  </a:lnTo>
                  <a:lnTo>
                    <a:pt x="899748" y="17780"/>
                  </a:lnTo>
                  <a:lnTo>
                    <a:pt x="900998" y="16510"/>
                  </a:lnTo>
                  <a:lnTo>
                    <a:pt x="904110" y="16510"/>
                  </a:lnTo>
                  <a:lnTo>
                    <a:pt x="905486" y="17780"/>
                  </a:lnTo>
                  <a:lnTo>
                    <a:pt x="905123" y="19050"/>
                  </a:lnTo>
                  <a:lnTo>
                    <a:pt x="906086" y="20320"/>
                  </a:lnTo>
                  <a:lnTo>
                    <a:pt x="907048" y="20320"/>
                  </a:lnTo>
                  <a:lnTo>
                    <a:pt x="907811" y="21590"/>
                  </a:lnTo>
                  <a:lnTo>
                    <a:pt x="908161" y="21590"/>
                  </a:lnTo>
                  <a:lnTo>
                    <a:pt x="909236" y="22860"/>
                  </a:lnTo>
                  <a:lnTo>
                    <a:pt x="909398" y="25400"/>
                  </a:lnTo>
                  <a:lnTo>
                    <a:pt x="907186" y="26670"/>
                  </a:lnTo>
                  <a:lnTo>
                    <a:pt x="908361" y="27940"/>
                  </a:lnTo>
                  <a:lnTo>
                    <a:pt x="910286" y="30480"/>
                  </a:lnTo>
                  <a:lnTo>
                    <a:pt x="908723" y="35560"/>
                  </a:lnTo>
                  <a:close/>
                </a:path>
                <a:path w="1005204" h="1557020">
                  <a:moveTo>
                    <a:pt x="916711" y="18988"/>
                  </a:moveTo>
                  <a:lnTo>
                    <a:pt x="914699" y="16510"/>
                  </a:lnTo>
                  <a:lnTo>
                    <a:pt x="918199" y="16510"/>
                  </a:lnTo>
                  <a:lnTo>
                    <a:pt x="916711" y="18988"/>
                  </a:lnTo>
                  <a:close/>
                </a:path>
                <a:path w="1005204" h="1557020">
                  <a:moveTo>
                    <a:pt x="844089" y="19943"/>
                  </a:moveTo>
                  <a:lnTo>
                    <a:pt x="841118" y="17780"/>
                  </a:lnTo>
                  <a:lnTo>
                    <a:pt x="844531" y="17780"/>
                  </a:lnTo>
                  <a:lnTo>
                    <a:pt x="844089" y="19943"/>
                  </a:lnTo>
                  <a:close/>
                </a:path>
                <a:path w="1005204" h="1557020">
                  <a:moveTo>
                    <a:pt x="844606" y="20320"/>
                  </a:moveTo>
                  <a:lnTo>
                    <a:pt x="844089" y="19943"/>
                  </a:lnTo>
                  <a:lnTo>
                    <a:pt x="844531" y="17780"/>
                  </a:lnTo>
                  <a:lnTo>
                    <a:pt x="845498" y="18144"/>
                  </a:lnTo>
                  <a:lnTo>
                    <a:pt x="844606" y="20320"/>
                  </a:lnTo>
                  <a:close/>
                </a:path>
                <a:path w="1005204" h="1557020">
                  <a:moveTo>
                    <a:pt x="845498" y="18144"/>
                  </a:moveTo>
                  <a:lnTo>
                    <a:pt x="844531" y="17780"/>
                  </a:lnTo>
                  <a:lnTo>
                    <a:pt x="845647" y="17780"/>
                  </a:lnTo>
                  <a:lnTo>
                    <a:pt x="845498" y="18144"/>
                  </a:lnTo>
                  <a:close/>
                </a:path>
                <a:path w="1005204" h="1557020">
                  <a:moveTo>
                    <a:pt x="859869" y="19050"/>
                  </a:moveTo>
                  <a:lnTo>
                    <a:pt x="847906" y="19050"/>
                  </a:lnTo>
                  <a:lnTo>
                    <a:pt x="848431" y="17780"/>
                  </a:lnTo>
                  <a:lnTo>
                    <a:pt x="860507" y="17780"/>
                  </a:lnTo>
                  <a:lnTo>
                    <a:pt x="859869" y="19050"/>
                  </a:lnTo>
                  <a:close/>
                </a:path>
                <a:path w="1005204" h="1557020">
                  <a:moveTo>
                    <a:pt x="936057" y="18769"/>
                  </a:moveTo>
                  <a:lnTo>
                    <a:pt x="934716" y="18024"/>
                  </a:lnTo>
                  <a:lnTo>
                    <a:pt x="935713" y="17780"/>
                  </a:lnTo>
                  <a:lnTo>
                    <a:pt x="936057" y="18769"/>
                  </a:lnTo>
                  <a:close/>
                </a:path>
                <a:path w="1005204" h="1557020">
                  <a:moveTo>
                    <a:pt x="932413" y="26670"/>
                  </a:moveTo>
                  <a:lnTo>
                    <a:pt x="930538" y="19050"/>
                  </a:lnTo>
                  <a:lnTo>
                    <a:pt x="934716" y="18024"/>
                  </a:lnTo>
                  <a:lnTo>
                    <a:pt x="936057" y="18769"/>
                  </a:lnTo>
                  <a:lnTo>
                    <a:pt x="937034" y="21576"/>
                  </a:lnTo>
                  <a:lnTo>
                    <a:pt x="937913" y="25400"/>
                  </a:lnTo>
                  <a:lnTo>
                    <a:pt x="932413" y="26670"/>
                  </a:lnTo>
                  <a:close/>
                </a:path>
                <a:path w="1005204" h="1557020">
                  <a:moveTo>
                    <a:pt x="859582" y="20320"/>
                  </a:moveTo>
                  <a:lnTo>
                    <a:pt x="844606" y="20320"/>
                  </a:lnTo>
                  <a:lnTo>
                    <a:pt x="845498" y="18144"/>
                  </a:lnTo>
                  <a:lnTo>
                    <a:pt x="847906" y="19050"/>
                  </a:lnTo>
                  <a:lnTo>
                    <a:pt x="859869" y="19050"/>
                  </a:lnTo>
                  <a:lnTo>
                    <a:pt x="859582" y="20320"/>
                  </a:lnTo>
                  <a:close/>
                </a:path>
                <a:path w="1005204" h="1557020">
                  <a:moveTo>
                    <a:pt x="916762" y="19050"/>
                  </a:moveTo>
                  <a:close/>
                </a:path>
                <a:path w="1005204" h="1557020">
                  <a:moveTo>
                    <a:pt x="877233" y="20320"/>
                  </a:moveTo>
                  <a:lnTo>
                    <a:pt x="871870" y="20320"/>
                  </a:lnTo>
                  <a:lnTo>
                    <a:pt x="873083" y="19050"/>
                  </a:lnTo>
                  <a:lnTo>
                    <a:pt x="876308" y="19050"/>
                  </a:lnTo>
                  <a:lnTo>
                    <a:pt x="877233" y="20320"/>
                  </a:lnTo>
                  <a:close/>
                </a:path>
                <a:path w="1005204" h="1557020">
                  <a:moveTo>
                    <a:pt x="894060" y="27940"/>
                  </a:moveTo>
                  <a:lnTo>
                    <a:pt x="893510" y="24130"/>
                  </a:lnTo>
                  <a:lnTo>
                    <a:pt x="887822" y="24130"/>
                  </a:lnTo>
                  <a:lnTo>
                    <a:pt x="888822" y="22860"/>
                  </a:lnTo>
                  <a:lnTo>
                    <a:pt x="893610" y="22860"/>
                  </a:lnTo>
                  <a:lnTo>
                    <a:pt x="894772" y="19050"/>
                  </a:lnTo>
                  <a:lnTo>
                    <a:pt x="899877" y="19050"/>
                  </a:lnTo>
                  <a:lnTo>
                    <a:pt x="900135" y="21590"/>
                  </a:lnTo>
                  <a:lnTo>
                    <a:pt x="900503" y="21939"/>
                  </a:lnTo>
                  <a:lnTo>
                    <a:pt x="900254" y="25643"/>
                  </a:lnTo>
                  <a:lnTo>
                    <a:pt x="899598" y="26670"/>
                  </a:lnTo>
                  <a:lnTo>
                    <a:pt x="894835" y="26670"/>
                  </a:lnTo>
                  <a:lnTo>
                    <a:pt x="895060" y="27732"/>
                  </a:lnTo>
                  <a:lnTo>
                    <a:pt x="894060" y="27940"/>
                  </a:lnTo>
                  <a:close/>
                </a:path>
                <a:path w="1005204" h="1557020">
                  <a:moveTo>
                    <a:pt x="925262" y="30480"/>
                  </a:moveTo>
                  <a:lnTo>
                    <a:pt x="921262" y="30480"/>
                  </a:lnTo>
                  <a:lnTo>
                    <a:pt x="920249" y="26670"/>
                  </a:lnTo>
                  <a:lnTo>
                    <a:pt x="921674" y="24130"/>
                  </a:lnTo>
                  <a:lnTo>
                    <a:pt x="923562" y="24130"/>
                  </a:lnTo>
                  <a:lnTo>
                    <a:pt x="922581" y="21576"/>
                  </a:lnTo>
                  <a:lnTo>
                    <a:pt x="923825" y="19050"/>
                  </a:lnTo>
                  <a:lnTo>
                    <a:pt x="927650" y="19050"/>
                  </a:lnTo>
                  <a:lnTo>
                    <a:pt x="929825" y="20320"/>
                  </a:lnTo>
                  <a:lnTo>
                    <a:pt x="928947" y="21576"/>
                  </a:lnTo>
                  <a:lnTo>
                    <a:pt x="929463" y="24130"/>
                  </a:lnTo>
                  <a:lnTo>
                    <a:pt x="930375" y="25400"/>
                  </a:lnTo>
                  <a:lnTo>
                    <a:pt x="931750" y="27940"/>
                  </a:lnTo>
                  <a:lnTo>
                    <a:pt x="926050" y="27940"/>
                  </a:lnTo>
                  <a:lnTo>
                    <a:pt x="925262" y="30480"/>
                  </a:lnTo>
                  <a:close/>
                </a:path>
                <a:path w="1005204" h="1557020">
                  <a:moveTo>
                    <a:pt x="849344" y="24130"/>
                  </a:moveTo>
                  <a:lnTo>
                    <a:pt x="844281" y="24130"/>
                  </a:lnTo>
                  <a:lnTo>
                    <a:pt x="843835" y="23412"/>
                  </a:lnTo>
                  <a:lnTo>
                    <a:pt x="844993" y="22860"/>
                  </a:lnTo>
                  <a:lnTo>
                    <a:pt x="843755" y="21576"/>
                  </a:lnTo>
                  <a:lnTo>
                    <a:pt x="844089" y="19943"/>
                  </a:lnTo>
                  <a:lnTo>
                    <a:pt x="844606" y="20320"/>
                  </a:lnTo>
                  <a:lnTo>
                    <a:pt x="855107" y="20320"/>
                  </a:lnTo>
                  <a:lnTo>
                    <a:pt x="855156" y="22860"/>
                  </a:lnTo>
                  <a:lnTo>
                    <a:pt x="849369" y="22860"/>
                  </a:lnTo>
                  <a:lnTo>
                    <a:pt x="849344" y="24130"/>
                  </a:lnTo>
                  <a:close/>
                </a:path>
                <a:path w="1005204" h="1557020">
                  <a:moveTo>
                    <a:pt x="836317" y="21590"/>
                  </a:moveTo>
                  <a:lnTo>
                    <a:pt x="834167" y="21590"/>
                  </a:lnTo>
                  <a:lnTo>
                    <a:pt x="834767" y="20320"/>
                  </a:lnTo>
                  <a:lnTo>
                    <a:pt x="836317" y="21590"/>
                  </a:lnTo>
                  <a:close/>
                </a:path>
                <a:path w="1005204" h="1557020">
                  <a:moveTo>
                    <a:pt x="843835" y="23412"/>
                  </a:moveTo>
                  <a:lnTo>
                    <a:pt x="843493" y="22860"/>
                  </a:lnTo>
                  <a:lnTo>
                    <a:pt x="843755" y="21576"/>
                  </a:lnTo>
                  <a:lnTo>
                    <a:pt x="844993" y="22860"/>
                  </a:lnTo>
                  <a:lnTo>
                    <a:pt x="843835" y="23412"/>
                  </a:lnTo>
                  <a:close/>
                </a:path>
                <a:path w="1005204" h="1557020">
                  <a:moveTo>
                    <a:pt x="892435" y="26670"/>
                  </a:moveTo>
                  <a:lnTo>
                    <a:pt x="882146" y="26670"/>
                  </a:lnTo>
                  <a:lnTo>
                    <a:pt x="882116" y="23616"/>
                  </a:lnTo>
                  <a:lnTo>
                    <a:pt x="883432" y="22216"/>
                  </a:lnTo>
                  <a:lnTo>
                    <a:pt x="884721" y="21590"/>
                  </a:lnTo>
                  <a:lnTo>
                    <a:pt x="886959" y="22860"/>
                  </a:lnTo>
                  <a:lnTo>
                    <a:pt x="887822" y="24130"/>
                  </a:lnTo>
                  <a:lnTo>
                    <a:pt x="893247" y="24130"/>
                  </a:lnTo>
                  <a:lnTo>
                    <a:pt x="892722" y="25400"/>
                  </a:lnTo>
                  <a:lnTo>
                    <a:pt x="892460" y="25400"/>
                  </a:lnTo>
                  <a:lnTo>
                    <a:pt x="892435" y="26670"/>
                  </a:lnTo>
                  <a:close/>
                </a:path>
                <a:path w="1005204" h="1557020">
                  <a:moveTo>
                    <a:pt x="882116" y="23616"/>
                  </a:moveTo>
                  <a:lnTo>
                    <a:pt x="882109" y="22860"/>
                  </a:lnTo>
                  <a:lnTo>
                    <a:pt x="883432" y="22216"/>
                  </a:lnTo>
                  <a:lnTo>
                    <a:pt x="882116" y="23616"/>
                  </a:lnTo>
                  <a:close/>
                </a:path>
                <a:path w="1005204" h="1557020">
                  <a:moveTo>
                    <a:pt x="857213" y="33020"/>
                  </a:moveTo>
                  <a:lnTo>
                    <a:pt x="846193" y="33020"/>
                  </a:lnTo>
                  <a:lnTo>
                    <a:pt x="847193" y="31750"/>
                  </a:lnTo>
                  <a:lnTo>
                    <a:pt x="850594" y="31750"/>
                  </a:lnTo>
                  <a:lnTo>
                    <a:pt x="851331" y="30480"/>
                  </a:lnTo>
                  <a:lnTo>
                    <a:pt x="852219" y="29210"/>
                  </a:lnTo>
                  <a:lnTo>
                    <a:pt x="848356" y="27940"/>
                  </a:lnTo>
                  <a:lnTo>
                    <a:pt x="850306" y="24130"/>
                  </a:lnTo>
                  <a:lnTo>
                    <a:pt x="852119" y="24130"/>
                  </a:lnTo>
                  <a:lnTo>
                    <a:pt x="850906" y="22860"/>
                  </a:lnTo>
                  <a:lnTo>
                    <a:pt x="858632" y="22860"/>
                  </a:lnTo>
                  <a:lnTo>
                    <a:pt x="858382" y="27940"/>
                  </a:lnTo>
                  <a:lnTo>
                    <a:pt x="854619" y="30480"/>
                  </a:lnTo>
                  <a:lnTo>
                    <a:pt x="857907" y="31750"/>
                  </a:lnTo>
                  <a:lnTo>
                    <a:pt x="857213" y="33020"/>
                  </a:lnTo>
                  <a:close/>
                </a:path>
                <a:path w="1005204" h="1557020">
                  <a:moveTo>
                    <a:pt x="839980" y="25400"/>
                  </a:moveTo>
                  <a:lnTo>
                    <a:pt x="839155" y="25400"/>
                  </a:lnTo>
                  <a:lnTo>
                    <a:pt x="838268" y="24130"/>
                  </a:lnTo>
                  <a:lnTo>
                    <a:pt x="841480" y="24130"/>
                  </a:lnTo>
                  <a:lnTo>
                    <a:pt x="839980" y="25400"/>
                  </a:lnTo>
                  <a:close/>
                </a:path>
                <a:path w="1005204" h="1557020">
                  <a:moveTo>
                    <a:pt x="850906" y="38100"/>
                  </a:moveTo>
                  <a:lnTo>
                    <a:pt x="833367" y="38100"/>
                  </a:lnTo>
                  <a:lnTo>
                    <a:pt x="832655" y="36830"/>
                  </a:lnTo>
                  <a:lnTo>
                    <a:pt x="841130" y="36830"/>
                  </a:lnTo>
                  <a:lnTo>
                    <a:pt x="841955" y="35560"/>
                  </a:lnTo>
                  <a:lnTo>
                    <a:pt x="838255" y="33020"/>
                  </a:lnTo>
                  <a:lnTo>
                    <a:pt x="838343" y="29210"/>
                  </a:lnTo>
                  <a:lnTo>
                    <a:pt x="839380" y="29210"/>
                  </a:lnTo>
                  <a:lnTo>
                    <a:pt x="840380" y="26670"/>
                  </a:lnTo>
                  <a:lnTo>
                    <a:pt x="839980" y="25400"/>
                  </a:lnTo>
                  <a:lnTo>
                    <a:pt x="841480" y="24130"/>
                  </a:lnTo>
                  <a:lnTo>
                    <a:pt x="840405" y="25400"/>
                  </a:lnTo>
                  <a:lnTo>
                    <a:pt x="845581" y="25400"/>
                  </a:lnTo>
                  <a:lnTo>
                    <a:pt x="847431" y="27940"/>
                  </a:lnTo>
                  <a:lnTo>
                    <a:pt x="845281" y="29210"/>
                  </a:lnTo>
                  <a:lnTo>
                    <a:pt x="845393" y="31750"/>
                  </a:lnTo>
                  <a:lnTo>
                    <a:pt x="845868" y="31750"/>
                  </a:lnTo>
                  <a:lnTo>
                    <a:pt x="846118" y="33020"/>
                  </a:lnTo>
                  <a:lnTo>
                    <a:pt x="857213" y="33020"/>
                  </a:lnTo>
                  <a:lnTo>
                    <a:pt x="855825" y="35560"/>
                  </a:lnTo>
                  <a:lnTo>
                    <a:pt x="851956" y="35560"/>
                  </a:lnTo>
                  <a:lnTo>
                    <a:pt x="851569" y="36830"/>
                  </a:lnTo>
                  <a:lnTo>
                    <a:pt x="850906" y="38100"/>
                  </a:lnTo>
                  <a:close/>
                </a:path>
                <a:path w="1005204" h="1557020">
                  <a:moveTo>
                    <a:pt x="845068" y="25400"/>
                  </a:moveTo>
                  <a:lnTo>
                    <a:pt x="840405" y="25400"/>
                  </a:lnTo>
                  <a:lnTo>
                    <a:pt x="841480" y="24130"/>
                  </a:lnTo>
                  <a:lnTo>
                    <a:pt x="844281" y="24130"/>
                  </a:lnTo>
                  <a:lnTo>
                    <a:pt x="845068" y="25400"/>
                  </a:lnTo>
                  <a:close/>
                </a:path>
                <a:path w="1005204" h="1557020">
                  <a:moveTo>
                    <a:pt x="845068" y="25400"/>
                  </a:moveTo>
                  <a:lnTo>
                    <a:pt x="844281" y="24130"/>
                  </a:lnTo>
                  <a:lnTo>
                    <a:pt x="845068" y="25400"/>
                  </a:lnTo>
                  <a:close/>
                </a:path>
                <a:path w="1005204" h="1557020">
                  <a:moveTo>
                    <a:pt x="847193" y="26670"/>
                  </a:moveTo>
                  <a:lnTo>
                    <a:pt x="845581" y="25400"/>
                  </a:lnTo>
                  <a:lnTo>
                    <a:pt x="845068" y="25400"/>
                  </a:lnTo>
                  <a:lnTo>
                    <a:pt x="844318" y="24130"/>
                  </a:lnTo>
                  <a:lnTo>
                    <a:pt x="849519" y="24130"/>
                  </a:lnTo>
                  <a:lnTo>
                    <a:pt x="848768" y="25400"/>
                  </a:lnTo>
                  <a:lnTo>
                    <a:pt x="847193" y="26670"/>
                  </a:lnTo>
                  <a:close/>
                </a:path>
                <a:path w="1005204" h="1557020">
                  <a:moveTo>
                    <a:pt x="863720" y="25400"/>
                  </a:moveTo>
                  <a:lnTo>
                    <a:pt x="859932" y="25400"/>
                  </a:lnTo>
                  <a:lnTo>
                    <a:pt x="860532" y="24130"/>
                  </a:lnTo>
                  <a:lnTo>
                    <a:pt x="862282" y="24130"/>
                  </a:lnTo>
                  <a:lnTo>
                    <a:pt x="863720" y="25400"/>
                  </a:lnTo>
                  <a:close/>
                </a:path>
                <a:path w="1005204" h="1557020">
                  <a:moveTo>
                    <a:pt x="861182" y="30480"/>
                  </a:moveTo>
                  <a:lnTo>
                    <a:pt x="859982" y="29210"/>
                  </a:lnTo>
                  <a:lnTo>
                    <a:pt x="859444" y="27940"/>
                  </a:lnTo>
                  <a:lnTo>
                    <a:pt x="858969" y="27940"/>
                  </a:lnTo>
                  <a:lnTo>
                    <a:pt x="858907" y="26670"/>
                  </a:lnTo>
                  <a:lnTo>
                    <a:pt x="859182" y="25400"/>
                  </a:lnTo>
                  <a:lnTo>
                    <a:pt x="874408" y="25400"/>
                  </a:lnTo>
                  <a:lnTo>
                    <a:pt x="873333" y="26670"/>
                  </a:lnTo>
                  <a:lnTo>
                    <a:pt x="870508" y="26670"/>
                  </a:lnTo>
                  <a:lnTo>
                    <a:pt x="871045" y="27940"/>
                  </a:lnTo>
                  <a:lnTo>
                    <a:pt x="870558" y="29210"/>
                  </a:lnTo>
                  <a:lnTo>
                    <a:pt x="860157" y="29210"/>
                  </a:lnTo>
                  <a:lnTo>
                    <a:pt x="861182" y="30480"/>
                  </a:lnTo>
                  <a:close/>
                </a:path>
                <a:path w="1005204" h="1557020">
                  <a:moveTo>
                    <a:pt x="810528" y="62230"/>
                  </a:moveTo>
                  <a:lnTo>
                    <a:pt x="809778" y="60960"/>
                  </a:lnTo>
                  <a:lnTo>
                    <a:pt x="808553" y="59690"/>
                  </a:lnTo>
                  <a:lnTo>
                    <a:pt x="806528" y="59690"/>
                  </a:lnTo>
                  <a:lnTo>
                    <a:pt x="806224" y="58693"/>
                  </a:lnTo>
                  <a:lnTo>
                    <a:pt x="823554" y="27940"/>
                  </a:lnTo>
                  <a:lnTo>
                    <a:pt x="826829" y="27940"/>
                  </a:lnTo>
                  <a:lnTo>
                    <a:pt x="828404" y="26670"/>
                  </a:lnTo>
                  <a:lnTo>
                    <a:pt x="829279" y="29210"/>
                  </a:lnTo>
                  <a:lnTo>
                    <a:pt x="834492" y="29210"/>
                  </a:lnTo>
                  <a:lnTo>
                    <a:pt x="835780" y="30480"/>
                  </a:lnTo>
                  <a:lnTo>
                    <a:pt x="835255" y="31750"/>
                  </a:lnTo>
                  <a:lnTo>
                    <a:pt x="836155" y="33020"/>
                  </a:lnTo>
                  <a:lnTo>
                    <a:pt x="836968" y="33020"/>
                  </a:lnTo>
                  <a:lnTo>
                    <a:pt x="837530" y="34290"/>
                  </a:lnTo>
                  <a:lnTo>
                    <a:pt x="838993" y="34290"/>
                  </a:lnTo>
                  <a:lnTo>
                    <a:pt x="840418" y="35560"/>
                  </a:lnTo>
                  <a:lnTo>
                    <a:pt x="828779" y="35560"/>
                  </a:lnTo>
                  <a:lnTo>
                    <a:pt x="828217" y="36830"/>
                  </a:lnTo>
                  <a:lnTo>
                    <a:pt x="820254" y="36830"/>
                  </a:lnTo>
                  <a:lnTo>
                    <a:pt x="821416" y="38100"/>
                  </a:lnTo>
                  <a:lnTo>
                    <a:pt x="821529" y="43180"/>
                  </a:lnTo>
                  <a:lnTo>
                    <a:pt x="821766" y="44450"/>
                  </a:lnTo>
                  <a:lnTo>
                    <a:pt x="822041" y="45720"/>
                  </a:lnTo>
                  <a:lnTo>
                    <a:pt x="815703" y="45720"/>
                  </a:lnTo>
                  <a:lnTo>
                    <a:pt x="814128" y="46990"/>
                  </a:lnTo>
                  <a:lnTo>
                    <a:pt x="813753" y="48260"/>
                  </a:lnTo>
                  <a:lnTo>
                    <a:pt x="812703" y="48260"/>
                  </a:lnTo>
                  <a:lnTo>
                    <a:pt x="812303" y="49530"/>
                  </a:lnTo>
                  <a:lnTo>
                    <a:pt x="812616" y="49530"/>
                  </a:lnTo>
                  <a:lnTo>
                    <a:pt x="812353" y="50800"/>
                  </a:lnTo>
                  <a:lnTo>
                    <a:pt x="811790" y="52070"/>
                  </a:lnTo>
                  <a:lnTo>
                    <a:pt x="812516" y="53340"/>
                  </a:lnTo>
                  <a:lnTo>
                    <a:pt x="812678" y="54610"/>
                  </a:lnTo>
                  <a:lnTo>
                    <a:pt x="818103" y="54610"/>
                  </a:lnTo>
                  <a:lnTo>
                    <a:pt x="818741" y="55880"/>
                  </a:lnTo>
                  <a:lnTo>
                    <a:pt x="825004" y="55880"/>
                  </a:lnTo>
                  <a:lnTo>
                    <a:pt x="825867" y="57150"/>
                  </a:lnTo>
                  <a:lnTo>
                    <a:pt x="813641" y="57150"/>
                  </a:lnTo>
                  <a:lnTo>
                    <a:pt x="814042" y="58143"/>
                  </a:lnTo>
                  <a:lnTo>
                    <a:pt x="814001" y="59193"/>
                  </a:lnTo>
                  <a:lnTo>
                    <a:pt x="813653" y="60960"/>
                  </a:lnTo>
                  <a:lnTo>
                    <a:pt x="813453" y="60960"/>
                  </a:lnTo>
                  <a:lnTo>
                    <a:pt x="810528" y="62230"/>
                  </a:lnTo>
                  <a:close/>
                </a:path>
                <a:path w="1005204" h="1557020">
                  <a:moveTo>
                    <a:pt x="885634" y="35560"/>
                  </a:moveTo>
                  <a:lnTo>
                    <a:pt x="873896" y="35560"/>
                  </a:lnTo>
                  <a:lnTo>
                    <a:pt x="869895" y="34290"/>
                  </a:lnTo>
                  <a:lnTo>
                    <a:pt x="871158" y="30480"/>
                  </a:lnTo>
                  <a:lnTo>
                    <a:pt x="871658" y="29210"/>
                  </a:lnTo>
                  <a:lnTo>
                    <a:pt x="872983" y="29210"/>
                  </a:lnTo>
                  <a:lnTo>
                    <a:pt x="873533" y="27940"/>
                  </a:lnTo>
                  <a:lnTo>
                    <a:pt x="874721" y="27940"/>
                  </a:lnTo>
                  <a:lnTo>
                    <a:pt x="875196" y="26670"/>
                  </a:lnTo>
                  <a:lnTo>
                    <a:pt x="878996" y="26670"/>
                  </a:lnTo>
                  <a:lnTo>
                    <a:pt x="880246" y="27940"/>
                  </a:lnTo>
                  <a:lnTo>
                    <a:pt x="880646" y="30480"/>
                  </a:lnTo>
                  <a:lnTo>
                    <a:pt x="879746" y="31750"/>
                  </a:lnTo>
                  <a:lnTo>
                    <a:pt x="882059" y="31750"/>
                  </a:lnTo>
                  <a:lnTo>
                    <a:pt x="884471" y="33020"/>
                  </a:lnTo>
                  <a:lnTo>
                    <a:pt x="885884" y="33020"/>
                  </a:lnTo>
                  <a:lnTo>
                    <a:pt x="885634" y="35560"/>
                  </a:lnTo>
                  <a:close/>
                </a:path>
                <a:path w="1005204" h="1557020">
                  <a:moveTo>
                    <a:pt x="891434" y="35560"/>
                  </a:moveTo>
                  <a:lnTo>
                    <a:pt x="887147" y="35560"/>
                  </a:lnTo>
                  <a:lnTo>
                    <a:pt x="886184" y="34290"/>
                  </a:lnTo>
                  <a:lnTo>
                    <a:pt x="885884" y="33020"/>
                  </a:lnTo>
                  <a:lnTo>
                    <a:pt x="886572" y="31750"/>
                  </a:lnTo>
                  <a:lnTo>
                    <a:pt x="885821" y="31750"/>
                  </a:lnTo>
                  <a:lnTo>
                    <a:pt x="885109" y="30480"/>
                  </a:lnTo>
                  <a:lnTo>
                    <a:pt x="884046" y="29210"/>
                  </a:lnTo>
                  <a:lnTo>
                    <a:pt x="884621" y="27940"/>
                  </a:lnTo>
                  <a:lnTo>
                    <a:pt x="883609" y="26670"/>
                  </a:lnTo>
                  <a:lnTo>
                    <a:pt x="893876" y="26670"/>
                  </a:lnTo>
                  <a:lnTo>
                    <a:pt x="894060" y="27940"/>
                  </a:lnTo>
                  <a:lnTo>
                    <a:pt x="895103" y="27940"/>
                  </a:lnTo>
                  <a:lnTo>
                    <a:pt x="895372" y="29210"/>
                  </a:lnTo>
                  <a:lnTo>
                    <a:pt x="896260" y="31750"/>
                  </a:lnTo>
                  <a:lnTo>
                    <a:pt x="897222" y="33020"/>
                  </a:lnTo>
                  <a:lnTo>
                    <a:pt x="896160" y="33020"/>
                  </a:lnTo>
                  <a:lnTo>
                    <a:pt x="895722" y="34290"/>
                  </a:lnTo>
                  <a:lnTo>
                    <a:pt x="891684" y="34290"/>
                  </a:lnTo>
                  <a:lnTo>
                    <a:pt x="891434" y="35560"/>
                  </a:lnTo>
                  <a:close/>
                </a:path>
                <a:path w="1005204" h="1557020">
                  <a:moveTo>
                    <a:pt x="895060" y="27732"/>
                  </a:moveTo>
                  <a:lnTo>
                    <a:pt x="894835" y="26670"/>
                  </a:lnTo>
                  <a:lnTo>
                    <a:pt x="899598" y="26670"/>
                  </a:lnTo>
                  <a:lnTo>
                    <a:pt x="895060" y="27732"/>
                  </a:lnTo>
                  <a:close/>
                </a:path>
                <a:path w="1005204" h="1557020">
                  <a:moveTo>
                    <a:pt x="895103" y="27940"/>
                  </a:moveTo>
                  <a:lnTo>
                    <a:pt x="894060" y="27940"/>
                  </a:lnTo>
                  <a:lnTo>
                    <a:pt x="895060" y="27732"/>
                  </a:lnTo>
                  <a:lnTo>
                    <a:pt x="895103" y="27940"/>
                  </a:lnTo>
                  <a:close/>
                </a:path>
                <a:path w="1005204" h="1557020">
                  <a:moveTo>
                    <a:pt x="930700" y="31750"/>
                  </a:moveTo>
                  <a:lnTo>
                    <a:pt x="929150" y="31750"/>
                  </a:lnTo>
                  <a:lnTo>
                    <a:pt x="926700" y="30480"/>
                  </a:lnTo>
                  <a:lnTo>
                    <a:pt x="927112" y="29210"/>
                  </a:lnTo>
                  <a:lnTo>
                    <a:pt x="926050" y="27940"/>
                  </a:lnTo>
                  <a:lnTo>
                    <a:pt x="933238" y="27940"/>
                  </a:lnTo>
                  <a:lnTo>
                    <a:pt x="931600" y="30480"/>
                  </a:lnTo>
                  <a:lnTo>
                    <a:pt x="930700" y="31750"/>
                  </a:lnTo>
                  <a:close/>
                </a:path>
                <a:path w="1005204" h="1557020">
                  <a:moveTo>
                    <a:pt x="952864" y="33020"/>
                  </a:moveTo>
                  <a:lnTo>
                    <a:pt x="950664" y="33020"/>
                  </a:lnTo>
                  <a:lnTo>
                    <a:pt x="948963" y="29563"/>
                  </a:lnTo>
                  <a:lnTo>
                    <a:pt x="948902" y="27940"/>
                  </a:lnTo>
                  <a:lnTo>
                    <a:pt x="950514" y="29210"/>
                  </a:lnTo>
                  <a:lnTo>
                    <a:pt x="951714" y="30480"/>
                  </a:lnTo>
                  <a:lnTo>
                    <a:pt x="952864" y="33020"/>
                  </a:lnTo>
                  <a:close/>
                </a:path>
                <a:path w="1005204" h="1557020">
                  <a:moveTo>
                    <a:pt x="862320" y="30480"/>
                  </a:moveTo>
                  <a:lnTo>
                    <a:pt x="861457" y="30480"/>
                  </a:lnTo>
                  <a:lnTo>
                    <a:pt x="860157" y="29210"/>
                  </a:lnTo>
                  <a:lnTo>
                    <a:pt x="864645" y="29210"/>
                  </a:lnTo>
                  <a:lnTo>
                    <a:pt x="864422" y="29563"/>
                  </a:lnTo>
                  <a:lnTo>
                    <a:pt x="862320" y="30480"/>
                  </a:lnTo>
                  <a:close/>
                </a:path>
                <a:path w="1005204" h="1557020">
                  <a:moveTo>
                    <a:pt x="870070" y="30480"/>
                  </a:moveTo>
                  <a:lnTo>
                    <a:pt x="863845" y="30480"/>
                  </a:lnTo>
                  <a:lnTo>
                    <a:pt x="864422" y="29563"/>
                  </a:lnTo>
                  <a:lnTo>
                    <a:pt x="865232" y="29210"/>
                  </a:lnTo>
                  <a:lnTo>
                    <a:pt x="870558" y="29210"/>
                  </a:lnTo>
                  <a:lnTo>
                    <a:pt x="870070" y="30480"/>
                  </a:lnTo>
                  <a:close/>
                </a:path>
                <a:path w="1005204" h="1557020">
                  <a:moveTo>
                    <a:pt x="868033" y="35560"/>
                  </a:moveTo>
                  <a:lnTo>
                    <a:pt x="862670" y="34290"/>
                  </a:lnTo>
                  <a:lnTo>
                    <a:pt x="862320" y="30480"/>
                  </a:lnTo>
                  <a:lnTo>
                    <a:pt x="864422" y="29563"/>
                  </a:lnTo>
                  <a:lnTo>
                    <a:pt x="863845" y="30480"/>
                  </a:lnTo>
                  <a:lnTo>
                    <a:pt x="868420" y="30480"/>
                  </a:lnTo>
                  <a:lnTo>
                    <a:pt x="870133" y="33020"/>
                  </a:lnTo>
                  <a:lnTo>
                    <a:pt x="868033" y="35560"/>
                  </a:lnTo>
                  <a:close/>
                </a:path>
                <a:path w="1005204" h="1557020">
                  <a:moveTo>
                    <a:pt x="882059" y="31750"/>
                  </a:moveTo>
                  <a:lnTo>
                    <a:pt x="879746" y="31750"/>
                  </a:lnTo>
                  <a:lnTo>
                    <a:pt x="881384" y="30480"/>
                  </a:lnTo>
                  <a:lnTo>
                    <a:pt x="882059" y="31750"/>
                  </a:lnTo>
                  <a:close/>
                </a:path>
                <a:path w="1005204" h="1557020">
                  <a:moveTo>
                    <a:pt x="904273" y="41910"/>
                  </a:moveTo>
                  <a:lnTo>
                    <a:pt x="897160" y="41910"/>
                  </a:lnTo>
                  <a:lnTo>
                    <a:pt x="897760" y="38100"/>
                  </a:lnTo>
                  <a:lnTo>
                    <a:pt x="897841" y="37916"/>
                  </a:lnTo>
                  <a:lnTo>
                    <a:pt x="897210" y="34290"/>
                  </a:lnTo>
                  <a:lnTo>
                    <a:pt x="902260" y="33020"/>
                  </a:lnTo>
                  <a:lnTo>
                    <a:pt x="903185" y="36830"/>
                  </a:lnTo>
                  <a:lnTo>
                    <a:pt x="904273" y="41910"/>
                  </a:lnTo>
                  <a:close/>
                </a:path>
                <a:path w="1005204" h="1557020">
                  <a:moveTo>
                    <a:pt x="864993" y="41193"/>
                  </a:moveTo>
                  <a:lnTo>
                    <a:pt x="864620" y="40640"/>
                  </a:lnTo>
                  <a:lnTo>
                    <a:pt x="858263" y="40640"/>
                  </a:lnTo>
                  <a:lnTo>
                    <a:pt x="855891" y="37916"/>
                  </a:lnTo>
                  <a:lnTo>
                    <a:pt x="857057" y="36830"/>
                  </a:lnTo>
                  <a:lnTo>
                    <a:pt x="858907" y="34290"/>
                  </a:lnTo>
                  <a:lnTo>
                    <a:pt x="860594" y="35560"/>
                  </a:lnTo>
                  <a:lnTo>
                    <a:pt x="863545" y="36830"/>
                  </a:lnTo>
                  <a:lnTo>
                    <a:pt x="864545" y="36830"/>
                  </a:lnTo>
                  <a:lnTo>
                    <a:pt x="865220" y="38100"/>
                  </a:lnTo>
                  <a:lnTo>
                    <a:pt x="865045" y="38100"/>
                  </a:lnTo>
                  <a:lnTo>
                    <a:pt x="865556" y="40805"/>
                  </a:lnTo>
                  <a:lnTo>
                    <a:pt x="864993" y="41193"/>
                  </a:lnTo>
                  <a:close/>
                </a:path>
                <a:path w="1005204" h="1557020">
                  <a:moveTo>
                    <a:pt x="895422" y="35560"/>
                  </a:moveTo>
                  <a:lnTo>
                    <a:pt x="892347" y="35560"/>
                  </a:lnTo>
                  <a:lnTo>
                    <a:pt x="891847" y="34290"/>
                  </a:lnTo>
                  <a:lnTo>
                    <a:pt x="895847" y="34290"/>
                  </a:lnTo>
                  <a:lnTo>
                    <a:pt x="895422" y="35560"/>
                  </a:lnTo>
                  <a:close/>
                </a:path>
                <a:path w="1005204" h="1557020">
                  <a:moveTo>
                    <a:pt x="841130" y="36830"/>
                  </a:moveTo>
                  <a:lnTo>
                    <a:pt x="830079" y="36830"/>
                  </a:lnTo>
                  <a:lnTo>
                    <a:pt x="829179" y="35560"/>
                  </a:lnTo>
                  <a:lnTo>
                    <a:pt x="840930" y="35560"/>
                  </a:lnTo>
                  <a:lnTo>
                    <a:pt x="841130" y="36830"/>
                  </a:lnTo>
                  <a:close/>
                </a:path>
                <a:path w="1005204" h="1557020">
                  <a:moveTo>
                    <a:pt x="855131" y="36830"/>
                  </a:moveTo>
                  <a:lnTo>
                    <a:pt x="851956" y="35560"/>
                  </a:lnTo>
                  <a:lnTo>
                    <a:pt x="855825" y="35560"/>
                  </a:lnTo>
                  <a:lnTo>
                    <a:pt x="855131" y="36830"/>
                  </a:lnTo>
                  <a:close/>
                </a:path>
                <a:path w="1005204" h="1557020">
                  <a:moveTo>
                    <a:pt x="888272" y="41910"/>
                  </a:moveTo>
                  <a:lnTo>
                    <a:pt x="885984" y="41910"/>
                  </a:lnTo>
                  <a:lnTo>
                    <a:pt x="884006" y="40914"/>
                  </a:lnTo>
                  <a:lnTo>
                    <a:pt x="884200" y="40434"/>
                  </a:lnTo>
                  <a:lnTo>
                    <a:pt x="883959" y="39370"/>
                  </a:lnTo>
                  <a:lnTo>
                    <a:pt x="883731" y="39013"/>
                  </a:lnTo>
                  <a:lnTo>
                    <a:pt x="883884" y="38100"/>
                  </a:lnTo>
                  <a:lnTo>
                    <a:pt x="876783" y="38100"/>
                  </a:lnTo>
                  <a:lnTo>
                    <a:pt x="876933" y="36830"/>
                  </a:lnTo>
                  <a:lnTo>
                    <a:pt x="876271" y="36830"/>
                  </a:lnTo>
                  <a:lnTo>
                    <a:pt x="876496" y="35560"/>
                  </a:lnTo>
                  <a:lnTo>
                    <a:pt x="893322" y="35560"/>
                  </a:lnTo>
                  <a:lnTo>
                    <a:pt x="893222" y="38100"/>
                  </a:lnTo>
                  <a:lnTo>
                    <a:pt x="892535" y="40640"/>
                  </a:lnTo>
                  <a:lnTo>
                    <a:pt x="890059" y="40640"/>
                  </a:lnTo>
                  <a:lnTo>
                    <a:pt x="888272" y="41910"/>
                  </a:lnTo>
                  <a:close/>
                </a:path>
                <a:path w="1005204" h="1557020">
                  <a:moveTo>
                    <a:pt x="826267" y="41910"/>
                  </a:moveTo>
                  <a:lnTo>
                    <a:pt x="825117" y="41910"/>
                  </a:lnTo>
                  <a:lnTo>
                    <a:pt x="821979" y="39370"/>
                  </a:lnTo>
                  <a:lnTo>
                    <a:pt x="823479" y="38100"/>
                  </a:lnTo>
                  <a:lnTo>
                    <a:pt x="821979" y="36830"/>
                  </a:lnTo>
                  <a:lnTo>
                    <a:pt x="828217" y="36830"/>
                  </a:lnTo>
                  <a:lnTo>
                    <a:pt x="827654" y="38100"/>
                  </a:lnTo>
                  <a:lnTo>
                    <a:pt x="828542" y="38100"/>
                  </a:lnTo>
                  <a:lnTo>
                    <a:pt x="828636" y="40434"/>
                  </a:lnTo>
                  <a:lnTo>
                    <a:pt x="828510" y="40716"/>
                  </a:lnTo>
                  <a:lnTo>
                    <a:pt x="826267" y="41910"/>
                  </a:lnTo>
                  <a:close/>
                </a:path>
                <a:path w="1005204" h="1557020">
                  <a:moveTo>
                    <a:pt x="828542" y="38100"/>
                  </a:moveTo>
                  <a:lnTo>
                    <a:pt x="827654" y="38100"/>
                  </a:lnTo>
                  <a:lnTo>
                    <a:pt x="828542" y="36830"/>
                  </a:lnTo>
                  <a:lnTo>
                    <a:pt x="828542" y="38100"/>
                  </a:lnTo>
                  <a:close/>
                </a:path>
                <a:path w="1005204" h="1557020">
                  <a:moveTo>
                    <a:pt x="857307" y="40640"/>
                  </a:moveTo>
                  <a:lnTo>
                    <a:pt x="852194" y="40640"/>
                  </a:lnTo>
                  <a:lnTo>
                    <a:pt x="854944" y="36830"/>
                  </a:lnTo>
                  <a:lnTo>
                    <a:pt x="855891" y="37916"/>
                  </a:lnTo>
                  <a:lnTo>
                    <a:pt x="855694" y="38100"/>
                  </a:lnTo>
                  <a:lnTo>
                    <a:pt x="857307" y="40640"/>
                  </a:lnTo>
                  <a:close/>
                </a:path>
                <a:path w="1005204" h="1557020">
                  <a:moveTo>
                    <a:pt x="871675" y="42357"/>
                  </a:moveTo>
                  <a:lnTo>
                    <a:pt x="869345" y="39370"/>
                  </a:lnTo>
                  <a:lnTo>
                    <a:pt x="874046" y="36830"/>
                  </a:lnTo>
                  <a:lnTo>
                    <a:pt x="875883" y="36830"/>
                  </a:lnTo>
                  <a:lnTo>
                    <a:pt x="876783" y="38100"/>
                  </a:lnTo>
                  <a:lnTo>
                    <a:pt x="872283" y="38100"/>
                  </a:lnTo>
                  <a:lnTo>
                    <a:pt x="871675" y="42357"/>
                  </a:lnTo>
                  <a:close/>
                </a:path>
                <a:path w="1005204" h="1557020">
                  <a:moveTo>
                    <a:pt x="932000" y="45720"/>
                  </a:moveTo>
                  <a:lnTo>
                    <a:pt x="930460" y="40434"/>
                  </a:lnTo>
                  <a:lnTo>
                    <a:pt x="929725" y="38100"/>
                  </a:lnTo>
                  <a:lnTo>
                    <a:pt x="932688" y="36830"/>
                  </a:lnTo>
                  <a:lnTo>
                    <a:pt x="934850" y="38100"/>
                  </a:lnTo>
                  <a:lnTo>
                    <a:pt x="938888" y="40640"/>
                  </a:lnTo>
                  <a:lnTo>
                    <a:pt x="932000" y="45720"/>
                  </a:lnTo>
                  <a:close/>
                </a:path>
                <a:path w="1005204" h="1557020">
                  <a:moveTo>
                    <a:pt x="834917" y="46990"/>
                  </a:moveTo>
                  <a:lnTo>
                    <a:pt x="826767" y="46990"/>
                  </a:lnTo>
                  <a:lnTo>
                    <a:pt x="827154" y="45720"/>
                  </a:lnTo>
                  <a:lnTo>
                    <a:pt x="828754" y="44450"/>
                  </a:lnTo>
                  <a:lnTo>
                    <a:pt x="829367" y="41910"/>
                  </a:lnTo>
                  <a:lnTo>
                    <a:pt x="828652" y="40914"/>
                  </a:lnTo>
                  <a:lnTo>
                    <a:pt x="828636" y="40434"/>
                  </a:lnTo>
                  <a:lnTo>
                    <a:pt x="829579" y="39370"/>
                  </a:lnTo>
                  <a:lnTo>
                    <a:pt x="831292" y="38100"/>
                  </a:lnTo>
                  <a:lnTo>
                    <a:pt x="832178" y="39299"/>
                  </a:lnTo>
                  <a:lnTo>
                    <a:pt x="833905" y="39370"/>
                  </a:lnTo>
                  <a:lnTo>
                    <a:pt x="835055" y="40640"/>
                  </a:lnTo>
                  <a:lnTo>
                    <a:pt x="835692" y="41910"/>
                  </a:lnTo>
                  <a:lnTo>
                    <a:pt x="835505" y="43180"/>
                  </a:lnTo>
                  <a:lnTo>
                    <a:pt x="835055" y="43180"/>
                  </a:lnTo>
                  <a:lnTo>
                    <a:pt x="834967" y="44450"/>
                  </a:lnTo>
                  <a:lnTo>
                    <a:pt x="835130" y="44450"/>
                  </a:lnTo>
                  <a:lnTo>
                    <a:pt x="834917" y="46990"/>
                  </a:lnTo>
                  <a:close/>
                </a:path>
                <a:path w="1005204" h="1557020">
                  <a:moveTo>
                    <a:pt x="833130" y="39370"/>
                  </a:moveTo>
                  <a:lnTo>
                    <a:pt x="832230" y="39370"/>
                  </a:lnTo>
                  <a:lnTo>
                    <a:pt x="832119" y="39013"/>
                  </a:lnTo>
                  <a:lnTo>
                    <a:pt x="831930" y="38100"/>
                  </a:lnTo>
                  <a:lnTo>
                    <a:pt x="833130" y="39370"/>
                  </a:lnTo>
                  <a:close/>
                </a:path>
                <a:path w="1005204" h="1557020">
                  <a:moveTo>
                    <a:pt x="840405" y="40640"/>
                  </a:moveTo>
                  <a:lnTo>
                    <a:pt x="838055" y="40640"/>
                  </a:lnTo>
                  <a:lnTo>
                    <a:pt x="836442" y="39370"/>
                  </a:lnTo>
                  <a:lnTo>
                    <a:pt x="835980" y="39370"/>
                  </a:lnTo>
                  <a:lnTo>
                    <a:pt x="834980" y="38100"/>
                  </a:lnTo>
                  <a:lnTo>
                    <a:pt x="840943" y="38100"/>
                  </a:lnTo>
                  <a:lnTo>
                    <a:pt x="840405" y="40640"/>
                  </a:lnTo>
                  <a:close/>
                </a:path>
                <a:path w="1005204" h="1557020">
                  <a:moveTo>
                    <a:pt x="852194" y="40640"/>
                  </a:moveTo>
                  <a:lnTo>
                    <a:pt x="842343" y="40640"/>
                  </a:lnTo>
                  <a:lnTo>
                    <a:pt x="841143" y="39370"/>
                  </a:lnTo>
                  <a:lnTo>
                    <a:pt x="840943" y="38100"/>
                  </a:lnTo>
                  <a:lnTo>
                    <a:pt x="851781" y="38100"/>
                  </a:lnTo>
                  <a:lnTo>
                    <a:pt x="852087" y="39013"/>
                  </a:lnTo>
                  <a:lnTo>
                    <a:pt x="852194" y="40640"/>
                  </a:lnTo>
                  <a:close/>
                </a:path>
                <a:path w="1005204" h="1557020">
                  <a:moveTo>
                    <a:pt x="877076" y="50800"/>
                  </a:moveTo>
                  <a:lnTo>
                    <a:pt x="870120" y="50800"/>
                  </a:lnTo>
                  <a:lnTo>
                    <a:pt x="870195" y="49530"/>
                  </a:lnTo>
                  <a:lnTo>
                    <a:pt x="870658" y="48260"/>
                  </a:lnTo>
                  <a:lnTo>
                    <a:pt x="869883" y="48260"/>
                  </a:lnTo>
                  <a:lnTo>
                    <a:pt x="868808" y="46990"/>
                  </a:lnTo>
                  <a:lnTo>
                    <a:pt x="869083" y="45720"/>
                  </a:lnTo>
                  <a:lnTo>
                    <a:pt x="868045" y="45720"/>
                  </a:lnTo>
                  <a:lnTo>
                    <a:pt x="865877" y="42505"/>
                  </a:lnTo>
                  <a:lnTo>
                    <a:pt x="865556" y="40805"/>
                  </a:lnTo>
                  <a:lnTo>
                    <a:pt x="865795" y="40640"/>
                  </a:lnTo>
                  <a:lnTo>
                    <a:pt x="865846" y="39299"/>
                  </a:lnTo>
                  <a:lnTo>
                    <a:pt x="865220" y="38100"/>
                  </a:lnTo>
                  <a:lnTo>
                    <a:pt x="871695" y="38100"/>
                  </a:lnTo>
                  <a:lnTo>
                    <a:pt x="869345" y="39370"/>
                  </a:lnTo>
                  <a:lnTo>
                    <a:pt x="871675" y="42357"/>
                  </a:lnTo>
                  <a:lnTo>
                    <a:pt x="871558" y="43180"/>
                  </a:lnTo>
                  <a:lnTo>
                    <a:pt x="872317" y="43180"/>
                  </a:lnTo>
                  <a:lnTo>
                    <a:pt x="873308" y="44450"/>
                  </a:lnTo>
                  <a:lnTo>
                    <a:pt x="875025" y="44450"/>
                  </a:lnTo>
                  <a:lnTo>
                    <a:pt x="874408" y="45720"/>
                  </a:lnTo>
                  <a:lnTo>
                    <a:pt x="876389" y="46669"/>
                  </a:lnTo>
                  <a:lnTo>
                    <a:pt x="876521" y="46990"/>
                  </a:lnTo>
                  <a:lnTo>
                    <a:pt x="873595" y="48260"/>
                  </a:lnTo>
                  <a:lnTo>
                    <a:pt x="877721" y="49530"/>
                  </a:lnTo>
                  <a:lnTo>
                    <a:pt x="877076" y="50800"/>
                  </a:lnTo>
                  <a:close/>
                </a:path>
                <a:path w="1005204" h="1557020">
                  <a:moveTo>
                    <a:pt x="872123" y="42930"/>
                  </a:moveTo>
                  <a:lnTo>
                    <a:pt x="871791" y="42505"/>
                  </a:lnTo>
                  <a:lnTo>
                    <a:pt x="871739" y="41910"/>
                  </a:lnTo>
                  <a:lnTo>
                    <a:pt x="872283" y="38100"/>
                  </a:lnTo>
                  <a:lnTo>
                    <a:pt x="883146" y="38100"/>
                  </a:lnTo>
                  <a:lnTo>
                    <a:pt x="883731" y="39013"/>
                  </a:lnTo>
                  <a:lnTo>
                    <a:pt x="883459" y="40640"/>
                  </a:lnTo>
                  <a:lnTo>
                    <a:pt x="884006" y="40914"/>
                  </a:lnTo>
                  <a:lnTo>
                    <a:pt x="883134" y="41910"/>
                  </a:lnTo>
                  <a:lnTo>
                    <a:pt x="874433" y="41910"/>
                  </a:lnTo>
                  <a:lnTo>
                    <a:pt x="872123" y="42930"/>
                  </a:lnTo>
                  <a:close/>
                </a:path>
                <a:path w="1005204" h="1557020">
                  <a:moveTo>
                    <a:pt x="884006" y="40914"/>
                  </a:moveTo>
                  <a:lnTo>
                    <a:pt x="883612" y="40716"/>
                  </a:lnTo>
                  <a:lnTo>
                    <a:pt x="883493" y="40434"/>
                  </a:lnTo>
                  <a:lnTo>
                    <a:pt x="883731" y="39013"/>
                  </a:lnTo>
                  <a:lnTo>
                    <a:pt x="883959" y="39370"/>
                  </a:lnTo>
                  <a:lnTo>
                    <a:pt x="884200" y="40434"/>
                  </a:lnTo>
                  <a:lnTo>
                    <a:pt x="884102" y="40805"/>
                  </a:lnTo>
                  <a:close/>
                </a:path>
                <a:path w="1005204" h="1557020">
                  <a:moveTo>
                    <a:pt x="832230" y="39370"/>
                  </a:moveTo>
                  <a:close/>
                </a:path>
                <a:path w="1005204" h="1557020">
                  <a:moveTo>
                    <a:pt x="836805" y="40640"/>
                  </a:moveTo>
                  <a:lnTo>
                    <a:pt x="836330" y="39370"/>
                  </a:lnTo>
                  <a:lnTo>
                    <a:pt x="836805" y="40640"/>
                  </a:lnTo>
                  <a:close/>
                </a:path>
                <a:path w="1005204" h="1557020">
                  <a:moveTo>
                    <a:pt x="905648" y="54610"/>
                  </a:moveTo>
                  <a:lnTo>
                    <a:pt x="904260" y="50800"/>
                  </a:lnTo>
                  <a:lnTo>
                    <a:pt x="900210" y="50800"/>
                  </a:lnTo>
                  <a:lnTo>
                    <a:pt x="899385" y="49530"/>
                  </a:lnTo>
                  <a:lnTo>
                    <a:pt x="894347" y="49530"/>
                  </a:lnTo>
                  <a:lnTo>
                    <a:pt x="893935" y="46990"/>
                  </a:lnTo>
                  <a:lnTo>
                    <a:pt x="891647" y="46990"/>
                  </a:lnTo>
                  <a:lnTo>
                    <a:pt x="890234" y="45720"/>
                  </a:lnTo>
                  <a:lnTo>
                    <a:pt x="889797" y="44450"/>
                  </a:lnTo>
                  <a:lnTo>
                    <a:pt x="889897" y="43070"/>
                  </a:lnTo>
                  <a:lnTo>
                    <a:pt x="890697" y="41910"/>
                  </a:lnTo>
                  <a:lnTo>
                    <a:pt x="890059" y="40640"/>
                  </a:lnTo>
                  <a:lnTo>
                    <a:pt x="892535" y="40640"/>
                  </a:lnTo>
                  <a:lnTo>
                    <a:pt x="894085" y="39370"/>
                  </a:lnTo>
                  <a:lnTo>
                    <a:pt x="894547" y="40640"/>
                  </a:lnTo>
                  <a:lnTo>
                    <a:pt x="896685" y="41910"/>
                  </a:lnTo>
                  <a:lnTo>
                    <a:pt x="897847" y="41910"/>
                  </a:lnTo>
                  <a:lnTo>
                    <a:pt x="899723" y="44450"/>
                  </a:lnTo>
                  <a:lnTo>
                    <a:pt x="899116" y="45720"/>
                  </a:lnTo>
                  <a:lnTo>
                    <a:pt x="898773" y="45720"/>
                  </a:lnTo>
                  <a:lnTo>
                    <a:pt x="898856" y="46265"/>
                  </a:lnTo>
                  <a:lnTo>
                    <a:pt x="898510" y="46990"/>
                  </a:lnTo>
                  <a:lnTo>
                    <a:pt x="899160" y="48260"/>
                  </a:lnTo>
                  <a:lnTo>
                    <a:pt x="910242" y="48260"/>
                  </a:lnTo>
                  <a:lnTo>
                    <a:pt x="911330" y="50800"/>
                  </a:lnTo>
                  <a:lnTo>
                    <a:pt x="904260" y="50800"/>
                  </a:lnTo>
                  <a:lnTo>
                    <a:pt x="902685" y="52070"/>
                  </a:lnTo>
                  <a:lnTo>
                    <a:pt x="911874" y="52070"/>
                  </a:lnTo>
                  <a:lnTo>
                    <a:pt x="905648" y="54610"/>
                  </a:lnTo>
                  <a:close/>
                </a:path>
                <a:path w="1005204" h="1557020">
                  <a:moveTo>
                    <a:pt x="947051" y="44450"/>
                  </a:moveTo>
                  <a:lnTo>
                    <a:pt x="938913" y="44450"/>
                  </a:lnTo>
                  <a:lnTo>
                    <a:pt x="938651" y="43180"/>
                  </a:lnTo>
                  <a:lnTo>
                    <a:pt x="938488" y="41910"/>
                  </a:lnTo>
                  <a:lnTo>
                    <a:pt x="939763" y="39370"/>
                  </a:lnTo>
                  <a:lnTo>
                    <a:pt x="942826" y="39370"/>
                  </a:lnTo>
                  <a:lnTo>
                    <a:pt x="944176" y="40640"/>
                  </a:lnTo>
                  <a:lnTo>
                    <a:pt x="946464" y="41910"/>
                  </a:lnTo>
                  <a:lnTo>
                    <a:pt x="946776" y="43180"/>
                  </a:lnTo>
                  <a:lnTo>
                    <a:pt x="947051" y="44450"/>
                  </a:lnTo>
                  <a:close/>
                </a:path>
                <a:path w="1005204" h="1557020">
                  <a:moveTo>
                    <a:pt x="828510" y="40716"/>
                  </a:moveTo>
                  <a:lnTo>
                    <a:pt x="828636" y="40434"/>
                  </a:lnTo>
                  <a:lnTo>
                    <a:pt x="828654" y="40640"/>
                  </a:lnTo>
                  <a:lnTo>
                    <a:pt x="828510" y="40716"/>
                  </a:lnTo>
                  <a:close/>
                </a:path>
                <a:path w="1005204" h="1557020">
                  <a:moveTo>
                    <a:pt x="842580" y="46990"/>
                  </a:moveTo>
                  <a:lnTo>
                    <a:pt x="840593" y="41910"/>
                  </a:lnTo>
                  <a:lnTo>
                    <a:pt x="843443" y="40640"/>
                  </a:lnTo>
                  <a:lnTo>
                    <a:pt x="858263" y="40640"/>
                  </a:lnTo>
                  <a:lnTo>
                    <a:pt x="859369" y="41910"/>
                  </a:lnTo>
                  <a:lnTo>
                    <a:pt x="851269" y="41910"/>
                  </a:lnTo>
                  <a:lnTo>
                    <a:pt x="850456" y="43180"/>
                  </a:lnTo>
                  <a:lnTo>
                    <a:pt x="848231" y="43180"/>
                  </a:lnTo>
                  <a:lnTo>
                    <a:pt x="847881" y="44450"/>
                  </a:lnTo>
                  <a:lnTo>
                    <a:pt x="847118" y="45720"/>
                  </a:lnTo>
                  <a:lnTo>
                    <a:pt x="846418" y="45720"/>
                  </a:lnTo>
                  <a:lnTo>
                    <a:pt x="842580" y="46990"/>
                  </a:lnTo>
                  <a:close/>
                </a:path>
                <a:path w="1005204" h="1557020">
                  <a:moveTo>
                    <a:pt x="862401" y="41910"/>
                  </a:moveTo>
                  <a:lnTo>
                    <a:pt x="861520" y="41910"/>
                  </a:lnTo>
                  <a:lnTo>
                    <a:pt x="861119" y="40640"/>
                  </a:lnTo>
                  <a:lnTo>
                    <a:pt x="864620" y="40640"/>
                  </a:lnTo>
                  <a:lnTo>
                    <a:pt x="862401" y="41910"/>
                  </a:lnTo>
                  <a:close/>
                </a:path>
                <a:path w="1005204" h="1557020">
                  <a:moveTo>
                    <a:pt x="866207" y="46990"/>
                  </a:moveTo>
                  <a:lnTo>
                    <a:pt x="861032" y="46990"/>
                  </a:lnTo>
                  <a:lnTo>
                    <a:pt x="860182" y="43180"/>
                  </a:lnTo>
                  <a:lnTo>
                    <a:pt x="862401" y="41910"/>
                  </a:lnTo>
                  <a:lnTo>
                    <a:pt x="863957" y="41910"/>
                  </a:lnTo>
                  <a:lnTo>
                    <a:pt x="864993" y="41193"/>
                  </a:lnTo>
                  <a:lnTo>
                    <a:pt x="865877" y="42505"/>
                  </a:lnTo>
                  <a:lnTo>
                    <a:pt x="866245" y="44450"/>
                  </a:lnTo>
                  <a:lnTo>
                    <a:pt x="867508" y="45720"/>
                  </a:lnTo>
                  <a:lnTo>
                    <a:pt x="868045" y="45720"/>
                  </a:lnTo>
                  <a:lnTo>
                    <a:pt x="866207" y="46990"/>
                  </a:lnTo>
                  <a:close/>
                </a:path>
                <a:path w="1005204" h="1557020">
                  <a:moveTo>
                    <a:pt x="856594" y="44450"/>
                  </a:moveTo>
                  <a:lnTo>
                    <a:pt x="849944" y="44450"/>
                  </a:lnTo>
                  <a:lnTo>
                    <a:pt x="851056" y="43180"/>
                  </a:lnTo>
                  <a:lnTo>
                    <a:pt x="851206" y="43180"/>
                  </a:lnTo>
                  <a:lnTo>
                    <a:pt x="851269" y="41910"/>
                  </a:lnTo>
                  <a:lnTo>
                    <a:pt x="859369" y="41910"/>
                  </a:lnTo>
                  <a:lnTo>
                    <a:pt x="856594" y="44450"/>
                  </a:lnTo>
                  <a:close/>
                </a:path>
                <a:path w="1005204" h="1557020">
                  <a:moveTo>
                    <a:pt x="873308" y="44450"/>
                  </a:moveTo>
                  <a:lnTo>
                    <a:pt x="872123" y="42930"/>
                  </a:lnTo>
                  <a:lnTo>
                    <a:pt x="874433" y="41910"/>
                  </a:lnTo>
                  <a:lnTo>
                    <a:pt x="874852" y="42930"/>
                  </a:lnTo>
                  <a:lnTo>
                    <a:pt x="874783" y="43180"/>
                  </a:lnTo>
                  <a:lnTo>
                    <a:pt x="873308" y="44450"/>
                  </a:lnTo>
                  <a:close/>
                </a:path>
                <a:path w="1005204" h="1557020">
                  <a:moveTo>
                    <a:pt x="874910" y="43070"/>
                  </a:moveTo>
                  <a:lnTo>
                    <a:pt x="874433" y="41910"/>
                  </a:lnTo>
                  <a:lnTo>
                    <a:pt x="876258" y="41910"/>
                  </a:lnTo>
                  <a:lnTo>
                    <a:pt x="874910" y="43070"/>
                  </a:lnTo>
                  <a:close/>
                </a:path>
                <a:path w="1005204" h="1557020">
                  <a:moveTo>
                    <a:pt x="879709" y="48260"/>
                  </a:moveTo>
                  <a:lnTo>
                    <a:pt x="876389" y="46669"/>
                  </a:lnTo>
                  <a:lnTo>
                    <a:pt x="875270" y="43945"/>
                  </a:lnTo>
                  <a:lnTo>
                    <a:pt x="876258" y="41910"/>
                  </a:lnTo>
                  <a:lnTo>
                    <a:pt x="881934" y="41910"/>
                  </a:lnTo>
                  <a:lnTo>
                    <a:pt x="881421" y="43180"/>
                  </a:lnTo>
                  <a:lnTo>
                    <a:pt x="881634" y="44450"/>
                  </a:lnTo>
                  <a:lnTo>
                    <a:pt x="879709" y="48260"/>
                  </a:lnTo>
                  <a:close/>
                </a:path>
                <a:path w="1005204" h="1557020">
                  <a:moveTo>
                    <a:pt x="868045" y="45720"/>
                  </a:moveTo>
                  <a:lnTo>
                    <a:pt x="867508" y="45720"/>
                  </a:lnTo>
                  <a:lnTo>
                    <a:pt x="866245" y="44450"/>
                  </a:lnTo>
                  <a:lnTo>
                    <a:pt x="865877" y="42505"/>
                  </a:lnTo>
                  <a:lnTo>
                    <a:pt x="868045" y="45720"/>
                  </a:lnTo>
                  <a:close/>
                </a:path>
                <a:path w="1005204" h="1557020">
                  <a:moveTo>
                    <a:pt x="872317" y="43180"/>
                  </a:moveTo>
                  <a:lnTo>
                    <a:pt x="871558" y="43180"/>
                  </a:lnTo>
                  <a:lnTo>
                    <a:pt x="872123" y="42930"/>
                  </a:lnTo>
                  <a:lnTo>
                    <a:pt x="872317" y="43180"/>
                  </a:lnTo>
                  <a:close/>
                </a:path>
                <a:path w="1005204" h="1557020">
                  <a:moveTo>
                    <a:pt x="875025" y="44450"/>
                  </a:moveTo>
                  <a:lnTo>
                    <a:pt x="873308" y="44450"/>
                  </a:lnTo>
                  <a:lnTo>
                    <a:pt x="874910" y="43070"/>
                  </a:lnTo>
                  <a:lnTo>
                    <a:pt x="875270" y="43945"/>
                  </a:lnTo>
                  <a:lnTo>
                    <a:pt x="875025" y="44450"/>
                  </a:lnTo>
                  <a:close/>
                </a:path>
                <a:path w="1005204" h="1557020">
                  <a:moveTo>
                    <a:pt x="907961" y="45720"/>
                  </a:moveTo>
                  <a:lnTo>
                    <a:pt x="902760" y="45720"/>
                  </a:lnTo>
                  <a:lnTo>
                    <a:pt x="902548" y="44450"/>
                  </a:lnTo>
                  <a:lnTo>
                    <a:pt x="903210" y="44450"/>
                  </a:lnTo>
                  <a:lnTo>
                    <a:pt x="903285" y="43180"/>
                  </a:lnTo>
                  <a:lnTo>
                    <a:pt x="907723" y="43180"/>
                  </a:lnTo>
                  <a:lnTo>
                    <a:pt x="907261" y="44450"/>
                  </a:lnTo>
                  <a:lnTo>
                    <a:pt x="907961" y="45720"/>
                  </a:lnTo>
                  <a:close/>
                </a:path>
                <a:path w="1005204" h="1557020">
                  <a:moveTo>
                    <a:pt x="876389" y="46669"/>
                  </a:moveTo>
                  <a:lnTo>
                    <a:pt x="874408" y="45720"/>
                  </a:lnTo>
                  <a:lnTo>
                    <a:pt x="875270" y="43945"/>
                  </a:lnTo>
                  <a:lnTo>
                    <a:pt x="876389" y="46669"/>
                  </a:lnTo>
                  <a:close/>
                </a:path>
                <a:path w="1005204" h="1557020">
                  <a:moveTo>
                    <a:pt x="854744" y="50800"/>
                  </a:moveTo>
                  <a:lnTo>
                    <a:pt x="853019" y="49530"/>
                  </a:lnTo>
                  <a:lnTo>
                    <a:pt x="850169" y="48260"/>
                  </a:lnTo>
                  <a:lnTo>
                    <a:pt x="849118" y="46990"/>
                  </a:lnTo>
                  <a:lnTo>
                    <a:pt x="849144" y="45720"/>
                  </a:lnTo>
                  <a:lnTo>
                    <a:pt x="849731" y="44450"/>
                  </a:lnTo>
                  <a:lnTo>
                    <a:pt x="857457" y="44450"/>
                  </a:lnTo>
                  <a:lnTo>
                    <a:pt x="858019" y="45720"/>
                  </a:lnTo>
                  <a:lnTo>
                    <a:pt x="860182" y="45720"/>
                  </a:lnTo>
                  <a:lnTo>
                    <a:pt x="861032" y="46990"/>
                  </a:lnTo>
                  <a:lnTo>
                    <a:pt x="866207" y="46990"/>
                  </a:lnTo>
                  <a:lnTo>
                    <a:pt x="864945" y="49530"/>
                  </a:lnTo>
                  <a:lnTo>
                    <a:pt x="856094" y="49530"/>
                  </a:lnTo>
                  <a:lnTo>
                    <a:pt x="854744" y="50800"/>
                  </a:lnTo>
                  <a:close/>
                </a:path>
                <a:path w="1005204" h="1557020">
                  <a:moveTo>
                    <a:pt x="953690" y="52070"/>
                  </a:moveTo>
                  <a:lnTo>
                    <a:pt x="946039" y="49530"/>
                  </a:lnTo>
                  <a:lnTo>
                    <a:pt x="945439" y="48260"/>
                  </a:lnTo>
                  <a:lnTo>
                    <a:pt x="943176" y="48260"/>
                  </a:lnTo>
                  <a:lnTo>
                    <a:pt x="942139" y="46990"/>
                  </a:lnTo>
                  <a:lnTo>
                    <a:pt x="941889" y="45720"/>
                  </a:lnTo>
                  <a:lnTo>
                    <a:pt x="939963" y="45720"/>
                  </a:lnTo>
                  <a:lnTo>
                    <a:pt x="939251" y="44450"/>
                  </a:lnTo>
                  <a:lnTo>
                    <a:pt x="952339" y="44450"/>
                  </a:lnTo>
                  <a:lnTo>
                    <a:pt x="953690" y="52070"/>
                  </a:lnTo>
                  <a:close/>
                </a:path>
                <a:path w="1005204" h="1557020">
                  <a:moveTo>
                    <a:pt x="819779" y="48260"/>
                  </a:moveTo>
                  <a:lnTo>
                    <a:pt x="817978" y="48260"/>
                  </a:lnTo>
                  <a:lnTo>
                    <a:pt x="815516" y="46990"/>
                  </a:lnTo>
                  <a:lnTo>
                    <a:pt x="815703" y="45720"/>
                  </a:lnTo>
                  <a:lnTo>
                    <a:pt x="822041" y="45720"/>
                  </a:lnTo>
                  <a:lnTo>
                    <a:pt x="819779" y="48260"/>
                  </a:lnTo>
                  <a:close/>
                </a:path>
                <a:path w="1005204" h="1557020">
                  <a:moveTo>
                    <a:pt x="832506" y="52338"/>
                  </a:moveTo>
                  <a:lnTo>
                    <a:pt x="830667" y="50800"/>
                  </a:lnTo>
                  <a:lnTo>
                    <a:pt x="823329" y="50800"/>
                  </a:lnTo>
                  <a:lnTo>
                    <a:pt x="823079" y="48260"/>
                  </a:lnTo>
                  <a:lnTo>
                    <a:pt x="823979" y="46990"/>
                  </a:lnTo>
                  <a:lnTo>
                    <a:pt x="825479" y="45720"/>
                  </a:lnTo>
                  <a:lnTo>
                    <a:pt x="826767" y="46990"/>
                  </a:lnTo>
                  <a:lnTo>
                    <a:pt x="834917" y="46990"/>
                  </a:lnTo>
                  <a:lnTo>
                    <a:pt x="834892" y="48260"/>
                  </a:lnTo>
                  <a:lnTo>
                    <a:pt x="832617" y="48260"/>
                  </a:lnTo>
                  <a:lnTo>
                    <a:pt x="833367" y="49530"/>
                  </a:lnTo>
                  <a:lnTo>
                    <a:pt x="832855" y="52070"/>
                  </a:lnTo>
                  <a:lnTo>
                    <a:pt x="832506" y="52338"/>
                  </a:lnTo>
                  <a:close/>
                </a:path>
                <a:path w="1005204" h="1557020">
                  <a:moveTo>
                    <a:pt x="898856" y="46265"/>
                  </a:moveTo>
                  <a:lnTo>
                    <a:pt x="898773" y="45720"/>
                  </a:lnTo>
                  <a:lnTo>
                    <a:pt x="899116" y="45720"/>
                  </a:lnTo>
                  <a:lnTo>
                    <a:pt x="898856" y="46265"/>
                  </a:lnTo>
                  <a:close/>
                </a:path>
                <a:path w="1005204" h="1557020">
                  <a:moveTo>
                    <a:pt x="910242" y="48260"/>
                  </a:moveTo>
                  <a:lnTo>
                    <a:pt x="899160" y="48260"/>
                  </a:lnTo>
                  <a:lnTo>
                    <a:pt x="898856" y="46265"/>
                  </a:lnTo>
                  <a:lnTo>
                    <a:pt x="899116" y="45720"/>
                  </a:lnTo>
                  <a:lnTo>
                    <a:pt x="908036" y="45720"/>
                  </a:lnTo>
                  <a:lnTo>
                    <a:pt x="908248" y="46990"/>
                  </a:lnTo>
                  <a:lnTo>
                    <a:pt x="909698" y="46990"/>
                  </a:lnTo>
                  <a:lnTo>
                    <a:pt x="910242" y="48260"/>
                  </a:lnTo>
                  <a:close/>
                </a:path>
                <a:path w="1005204" h="1557020">
                  <a:moveTo>
                    <a:pt x="849719" y="54610"/>
                  </a:moveTo>
                  <a:lnTo>
                    <a:pt x="842768" y="54610"/>
                  </a:lnTo>
                  <a:lnTo>
                    <a:pt x="843418" y="53340"/>
                  </a:lnTo>
                  <a:lnTo>
                    <a:pt x="843881" y="53340"/>
                  </a:lnTo>
                  <a:lnTo>
                    <a:pt x="844143" y="52070"/>
                  </a:lnTo>
                  <a:lnTo>
                    <a:pt x="844568" y="52070"/>
                  </a:lnTo>
                  <a:lnTo>
                    <a:pt x="844481" y="50800"/>
                  </a:lnTo>
                  <a:lnTo>
                    <a:pt x="845143" y="49530"/>
                  </a:lnTo>
                  <a:lnTo>
                    <a:pt x="846343" y="48260"/>
                  </a:lnTo>
                  <a:lnTo>
                    <a:pt x="849906" y="49530"/>
                  </a:lnTo>
                  <a:lnTo>
                    <a:pt x="851269" y="52070"/>
                  </a:lnTo>
                  <a:lnTo>
                    <a:pt x="849719" y="54610"/>
                  </a:lnTo>
                  <a:close/>
                </a:path>
                <a:path w="1005204" h="1557020">
                  <a:moveTo>
                    <a:pt x="866732" y="49530"/>
                  </a:moveTo>
                  <a:lnTo>
                    <a:pt x="864945" y="49530"/>
                  </a:lnTo>
                  <a:lnTo>
                    <a:pt x="866070" y="48260"/>
                  </a:lnTo>
                  <a:lnTo>
                    <a:pt x="866432" y="48260"/>
                  </a:lnTo>
                  <a:lnTo>
                    <a:pt x="866732" y="49530"/>
                  </a:lnTo>
                  <a:close/>
                </a:path>
                <a:path w="1005204" h="1557020">
                  <a:moveTo>
                    <a:pt x="860182" y="53340"/>
                  </a:moveTo>
                  <a:lnTo>
                    <a:pt x="857469" y="52070"/>
                  </a:lnTo>
                  <a:lnTo>
                    <a:pt x="856269" y="50800"/>
                  </a:lnTo>
                  <a:lnTo>
                    <a:pt x="856094" y="49530"/>
                  </a:lnTo>
                  <a:lnTo>
                    <a:pt x="869208" y="49530"/>
                  </a:lnTo>
                  <a:lnTo>
                    <a:pt x="870120" y="50800"/>
                  </a:lnTo>
                  <a:lnTo>
                    <a:pt x="877076" y="50800"/>
                  </a:lnTo>
                  <a:lnTo>
                    <a:pt x="876431" y="52070"/>
                  </a:lnTo>
                  <a:lnTo>
                    <a:pt x="860644" y="52070"/>
                  </a:lnTo>
                  <a:lnTo>
                    <a:pt x="860182" y="53340"/>
                  </a:lnTo>
                  <a:close/>
                </a:path>
                <a:path w="1005204" h="1557020">
                  <a:moveTo>
                    <a:pt x="898923" y="52070"/>
                  </a:moveTo>
                  <a:lnTo>
                    <a:pt x="893835" y="52070"/>
                  </a:lnTo>
                  <a:lnTo>
                    <a:pt x="893585" y="49530"/>
                  </a:lnTo>
                  <a:lnTo>
                    <a:pt x="899385" y="49530"/>
                  </a:lnTo>
                  <a:lnTo>
                    <a:pt x="899585" y="50800"/>
                  </a:lnTo>
                  <a:lnTo>
                    <a:pt x="898923" y="52070"/>
                  </a:lnTo>
                  <a:close/>
                </a:path>
                <a:path w="1005204" h="1557020">
                  <a:moveTo>
                    <a:pt x="825004" y="55880"/>
                  </a:moveTo>
                  <a:lnTo>
                    <a:pt x="818741" y="55880"/>
                  </a:lnTo>
                  <a:lnTo>
                    <a:pt x="818654" y="53340"/>
                  </a:lnTo>
                  <a:lnTo>
                    <a:pt x="821641" y="50800"/>
                  </a:lnTo>
                  <a:lnTo>
                    <a:pt x="823779" y="52070"/>
                  </a:lnTo>
                  <a:lnTo>
                    <a:pt x="829561" y="52070"/>
                  </a:lnTo>
                  <a:lnTo>
                    <a:pt x="827348" y="54610"/>
                  </a:lnTo>
                  <a:lnTo>
                    <a:pt x="825142" y="54610"/>
                  </a:lnTo>
                  <a:lnTo>
                    <a:pt x="825004" y="55880"/>
                  </a:lnTo>
                  <a:close/>
                </a:path>
                <a:path w="1005204" h="1557020">
                  <a:moveTo>
                    <a:pt x="829561" y="52070"/>
                  </a:moveTo>
                  <a:lnTo>
                    <a:pt x="823929" y="52070"/>
                  </a:lnTo>
                  <a:lnTo>
                    <a:pt x="824091" y="50800"/>
                  </a:lnTo>
                  <a:lnTo>
                    <a:pt x="830667" y="50800"/>
                  </a:lnTo>
                  <a:lnTo>
                    <a:pt x="829561" y="52070"/>
                  </a:lnTo>
                  <a:close/>
                </a:path>
                <a:path w="1005204" h="1557020">
                  <a:moveTo>
                    <a:pt x="842543" y="54610"/>
                  </a:moveTo>
                  <a:lnTo>
                    <a:pt x="835542" y="54610"/>
                  </a:lnTo>
                  <a:lnTo>
                    <a:pt x="835705" y="52070"/>
                  </a:lnTo>
                  <a:lnTo>
                    <a:pt x="836730" y="50800"/>
                  </a:lnTo>
                  <a:lnTo>
                    <a:pt x="842005" y="50800"/>
                  </a:lnTo>
                  <a:lnTo>
                    <a:pt x="842543" y="54610"/>
                  </a:lnTo>
                  <a:close/>
                </a:path>
                <a:path w="1005204" h="1557020">
                  <a:moveTo>
                    <a:pt x="939826" y="60960"/>
                  </a:moveTo>
                  <a:lnTo>
                    <a:pt x="936088" y="54610"/>
                  </a:lnTo>
                  <a:lnTo>
                    <a:pt x="940213" y="50800"/>
                  </a:lnTo>
                  <a:lnTo>
                    <a:pt x="942726" y="53340"/>
                  </a:lnTo>
                  <a:lnTo>
                    <a:pt x="945464" y="57150"/>
                  </a:lnTo>
                  <a:lnTo>
                    <a:pt x="939826" y="60960"/>
                  </a:lnTo>
                  <a:close/>
                </a:path>
                <a:path w="1005204" h="1557020">
                  <a:moveTo>
                    <a:pt x="818103" y="54610"/>
                  </a:moveTo>
                  <a:lnTo>
                    <a:pt x="812678" y="54610"/>
                  </a:lnTo>
                  <a:lnTo>
                    <a:pt x="813266" y="52070"/>
                  </a:lnTo>
                  <a:lnTo>
                    <a:pt x="814778" y="52070"/>
                  </a:lnTo>
                  <a:lnTo>
                    <a:pt x="817803" y="53340"/>
                  </a:lnTo>
                  <a:lnTo>
                    <a:pt x="818103" y="54610"/>
                  </a:lnTo>
                  <a:close/>
                </a:path>
                <a:path w="1005204" h="1557020">
                  <a:moveTo>
                    <a:pt x="874496" y="55880"/>
                  </a:moveTo>
                  <a:lnTo>
                    <a:pt x="871108" y="53340"/>
                  </a:lnTo>
                  <a:lnTo>
                    <a:pt x="862220" y="53340"/>
                  </a:lnTo>
                  <a:lnTo>
                    <a:pt x="860644" y="52070"/>
                  </a:lnTo>
                  <a:lnTo>
                    <a:pt x="876431" y="52070"/>
                  </a:lnTo>
                  <a:lnTo>
                    <a:pt x="875304" y="54288"/>
                  </a:lnTo>
                  <a:lnTo>
                    <a:pt x="874383" y="54610"/>
                  </a:lnTo>
                  <a:lnTo>
                    <a:pt x="874763" y="55352"/>
                  </a:lnTo>
                  <a:lnTo>
                    <a:pt x="874496" y="55880"/>
                  </a:lnTo>
                  <a:close/>
                </a:path>
                <a:path w="1005204" h="1557020">
                  <a:moveTo>
                    <a:pt x="891334" y="59690"/>
                  </a:moveTo>
                  <a:lnTo>
                    <a:pt x="889572" y="55880"/>
                  </a:lnTo>
                  <a:lnTo>
                    <a:pt x="889469" y="55542"/>
                  </a:lnTo>
                  <a:lnTo>
                    <a:pt x="889359" y="54610"/>
                  </a:lnTo>
                  <a:lnTo>
                    <a:pt x="890584" y="52070"/>
                  </a:lnTo>
                  <a:lnTo>
                    <a:pt x="893360" y="52070"/>
                  </a:lnTo>
                  <a:lnTo>
                    <a:pt x="895003" y="54610"/>
                  </a:lnTo>
                  <a:lnTo>
                    <a:pt x="895022" y="55880"/>
                  </a:lnTo>
                  <a:lnTo>
                    <a:pt x="896214" y="57357"/>
                  </a:lnTo>
                  <a:lnTo>
                    <a:pt x="891334" y="59690"/>
                  </a:lnTo>
                  <a:close/>
                </a:path>
                <a:path w="1005204" h="1557020">
                  <a:moveTo>
                    <a:pt x="906023" y="58420"/>
                  </a:moveTo>
                  <a:lnTo>
                    <a:pt x="897072" y="58420"/>
                  </a:lnTo>
                  <a:lnTo>
                    <a:pt x="896214" y="57357"/>
                  </a:lnTo>
                  <a:lnTo>
                    <a:pt x="896647" y="57150"/>
                  </a:lnTo>
                  <a:lnTo>
                    <a:pt x="895057" y="54693"/>
                  </a:lnTo>
                  <a:lnTo>
                    <a:pt x="895097" y="53340"/>
                  </a:lnTo>
                  <a:lnTo>
                    <a:pt x="894110" y="52070"/>
                  </a:lnTo>
                  <a:lnTo>
                    <a:pt x="899010" y="52070"/>
                  </a:lnTo>
                  <a:lnTo>
                    <a:pt x="899673" y="53340"/>
                  </a:lnTo>
                  <a:lnTo>
                    <a:pt x="901173" y="54610"/>
                  </a:lnTo>
                  <a:lnTo>
                    <a:pt x="905386" y="54610"/>
                  </a:lnTo>
                  <a:lnTo>
                    <a:pt x="906111" y="57150"/>
                  </a:lnTo>
                  <a:lnTo>
                    <a:pt x="905773" y="57150"/>
                  </a:lnTo>
                  <a:lnTo>
                    <a:pt x="906023" y="58420"/>
                  </a:lnTo>
                  <a:close/>
                </a:path>
                <a:path w="1005204" h="1557020">
                  <a:moveTo>
                    <a:pt x="835180" y="55880"/>
                  </a:moveTo>
                  <a:lnTo>
                    <a:pt x="827042" y="55880"/>
                  </a:lnTo>
                  <a:lnTo>
                    <a:pt x="829266" y="54638"/>
                  </a:lnTo>
                  <a:lnTo>
                    <a:pt x="829383" y="54288"/>
                  </a:lnTo>
                  <a:lnTo>
                    <a:pt x="829579" y="53340"/>
                  </a:lnTo>
                  <a:lnTo>
                    <a:pt x="831205" y="53340"/>
                  </a:lnTo>
                  <a:lnTo>
                    <a:pt x="832506" y="52338"/>
                  </a:lnTo>
                  <a:lnTo>
                    <a:pt x="833705" y="53340"/>
                  </a:lnTo>
                  <a:lnTo>
                    <a:pt x="835429" y="55352"/>
                  </a:lnTo>
                  <a:lnTo>
                    <a:pt x="835180" y="55880"/>
                  </a:lnTo>
                  <a:close/>
                </a:path>
                <a:path w="1005204" h="1557020">
                  <a:moveTo>
                    <a:pt x="852918" y="59193"/>
                  </a:moveTo>
                  <a:lnTo>
                    <a:pt x="851944" y="58420"/>
                  </a:lnTo>
                  <a:lnTo>
                    <a:pt x="854456" y="53340"/>
                  </a:lnTo>
                  <a:lnTo>
                    <a:pt x="856657" y="54610"/>
                  </a:lnTo>
                  <a:lnTo>
                    <a:pt x="856257" y="54610"/>
                  </a:lnTo>
                  <a:lnTo>
                    <a:pt x="852918" y="59193"/>
                  </a:lnTo>
                  <a:close/>
                </a:path>
                <a:path w="1005204" h="1557020">
                  <a:moveTo>
                    <a:pt x="866357" y="59690"/>
                  </a:moveTo>
                  <a:lnTo>
                    <a:pt x="861907" y="58420"/>
                  </a:lnTo>
                  <a:lnTo>
                    <a:pt x="861270" y="54610"/>
                  </a:lnTo>
                  <a:lnTo>
                    <a:pt x="862970" y="53340"/>
                  </a:lnTo>
                  <a:lnTo>
                    <a:pt x="871108" y="53340"/>
                  </a:lnTo>
                  <a:lnTo>
                    <a:pt x="871010" y="54693"/>
                  </a:lnTo>
                  <a:lnTo>
                    <a:pt x="869620" y="55880"/>
                  </a:lnTo>
                  <a:lnTo>
                    <a:pt x="866357" y="59690"/>
                  </a:lnTo>
                  <a:close/>
                </a:path>
                <a:path w="1005204" h="1557020">
                  <a:moveTo>
                    <a:pt x="878283" y="62230"/>
                  </a:moveTo>
                  <a:lnTo>
                    <a:pt x="874763" y="55352"/>
                  </a:lnTo>
                  <a:lnTo>
                    <a:pt x="875304" y="54288"/>
                  </a:lnTo>
                  <a:lnTo>
                    <a:pt x="878021" y="53340"/>
                  </a:lnTo>
                  <a:lnTo>
                    <a:pt x="880534" y="54610"/>
                  </a:lnTo>
                  <a:lnTo>
                    <a:pt x="882423" y="56026"/>
                  </a:lnTo>
                  <a:lnTo>
                    <a:pt x="881484" y="57150"/>
                  </a:lnTo>
                  <a:lnTo>
                    <a:pt x="882105" y="58420"/>
                  </a:lnTo>
                  <a:lnTo>
                    <a:pt x="882208" y="58693"/>
                  </a:lnTo>
                  <a:lnTo>
                    <a:pt x="878283" y="62230"/>
                  </a:lnTo>
                  <a:close/>
                </a:path>
                <a:path w="1005204" h="1557020">
                  <a:moveTo>
                    <a:pt x="826536" y="55542"/>
                  </a:moveTo>
                  <a:lnTo>
                    <a:pt x="825142" y="54610"/>
                  </a:lnTo>
                  <a:lnTo>
                    <a:pt x="827348" y="54610"/>
                  </a:lnTo>
                  <a:lnTo>
                    <a:pt x="826536" y="55542"/>
                  </a:lnTo>
                  <a:close/>
                </a:path>
                <a:path w="1005204" h="1557020">
                  <a:moveTo>
                    <a:pt x="835828" y="54638"/>
                  </a:moveTo>
                  <a:close/>
                </a:path>
                <a:path w="1005204" h="1557020">
                  <a:moveTo>
                    <a:pt x="838405" y="60960"/>
                  </a:moveTo>
                  <a:lnTo>
                    <a:pt x="835855" y="60960"/>
                  </a:lnTo>
                  <a:lnTo>
                    <a:pt x="834483" y="58693"/>
                  </a:lnTo>
                  <a:lnTo>
                    <a:pt x="834411" y="58143"/>
                  </a:lnTo>
                  <a:lnTo>
                    <a:pt x="834579" y="57650"/>
                  </a:lnTo>
                  <a:lnTo>
                    <a:pt x="835772" y="56026"/>
                  </a:lnTo>
                  <a:lnTo>
                    <a:pt x="835842" y="54610"/>
                  </a:lnTo>
                  <a:lnTo>
                    <a:pt x="841368" y="54610"/>
                  </a:lnTo>
                  <a:lnTo>
                    <a:pt x="840932" y="56026"/>
                  </a:lnTo>
                  <a:lnTo>
                    <a:pt x="840655" y="57150"/>
                  </a:lnTo>
                  <a:lnTo>
                    <a:pt x="841017" y="58143"/>
                  </a:lnTo>
                  <a:lnTo>
                    <a:pt x="840812" y="58420"/>
                  </a:lnTo>
                  <a:lnTo>
                    <a:pt x="840630" y="58420"/>
                  </a:lnTo>
                  <a:lnTo>
                    <a:pt x="838405" y="60960"/>
                  </a:lnTo>
                  <a:close/>
                </a:path>
                <a:path w="1005204" h="1557020">
                  <a:moveTo>
                    <a:pt x="845306" y="62230"/>
                  </a:moveTo>
                  <a:lnTo>
                    <a:pt x="843231" y="61260"/>
                  </a:lnTo>
                  <a:lnTo>
                    <a:pt x="840881" y="58693"/>
                  </a:lnTo>
                  <a:lnTo>
                    <a:pt x="841017" y="58143"/>
                  </a:lnTo>
                  <a:lnTo>
                    <a:pt x="841755" y="57150"/>
                  </a:lnTo>
                  <a:lnTo>
                    <a:pt x="842455" y="54610"/>
                  </a:lnTo>
                  <a:lnTo>
                    <a:pt x="853828" y="54610"/>
                  </a:lnTo>
                  <a:lnTo>
                    <a:pt x="851944" y="58420"/>
                  </a:lnTo>
                  <a:lnTo>
                    <a:pt x="847431" y="58420"/>
                  </a:lnTo>
                  <a:lnTo>
                    <a:pt x="846031" y="59690"/>
                  </a:lnTo>
                  <a:lnTo>
                    <a:pt x="845306" y="62230"/>
                  </a:lnTo>
                  <a:close/>
                </a:path>
                <a:path w="1005204" h="1557020">
                  <a:moveTo>
                    <a:pt x="855684" y="61167"/>
                  </a:moveTo>
                  <a:lnTo>
                    <a:pt x="855144" y="60960"/>
                  </a:lnTo>
                  <a:lnTo>
                    <a:pt x="852918" y="59193"/>
                  </a:lnTo>
                  <a:lnTo>
                    <a:pt x="856257" y="54610"/>
                  </a:lnTo>
                  <a:lnTo>
                    <a:pt x="856657" y="54610"/>
                  </a:lnTo>
                  <a:lnTo>
                    <a:pt x="861057" y="57150"/>
                  </a:lnTo>
                  <a:lnTo>
                    <a:pt x="859751" y="59690"/>
                  </a:lnTo>
                  <a:lnTo>
                    <a:pt x="857982" y="59690"/>
                  </a:lnTo>
                  <a:lnTo>
                    <a:pt x="855684" y="61167"/>
                  </a:lnTo>
                  <a:close/>
                </a:path>
                <a:path w="1005204" h="1557020">
                  <a:moveTo>
                    <a:pt x="883346" y="60960"/>
                  </a:moveTo>
                  <a:lnTo>
                    <a:pt x="882229" y="58674"/>
                  </a:lnTo>
                  <a:lnTo>
                    <a:pt x="883921" y="57150"/>
                  </a:lnTo>
                  <a:lnTo>
                    <a:pt x="882423" y="56026"/>
                  </a:lnTo>
                  <a:lnTo>
                    <a:pt x="883471" y="54610"/>
                  </a:lnTo>
                  <a:lnTo>
                    <a:pt x="886459" y="54610"/>
                  </a:lnTo>
                  <a:lnTo>
                    <a:pt x="887897" y="55880"/>
                  </a:lnTo>
                  <a:lnTo>
                    <a:pt x="888122" y="57150"/>
                  </a:lnTo>
                  <a:lnTo>
                    <a:pt x="887584" y="59690"/>
                  </a:lnTo>
                  <a:lnTo>
                    <a:pt x="884409" y="59690"/>
                  </a:lnTo>
                  <a:lnTo>
                    <a:pt x="883346" y="60960"/>
                  </a:lnTo>
                  <a:close/>
                </a:path>
                <a:path w="1005204" h="1557020">
                  <a:moveTo>
                    <a:pt x="835743" y="55719"/>
                  </a:moveTo>
                  <a:lnTo>
                    <a:pt x="835445" y="55372"/>
                  </a:lnTo>
                  <a:lnTo>
                    <a:pt x="835828" y="54638"/>
                  </a:lnTo>
                  <a:lnTo>
                    <a:pt x="835743" y="55719"/>
                  </a:lnTo>
                  <a:close/>
                </a:path>
                <a:path w="1005204" h="1557020">
                  <a:moveTo>
                    <a:pt x="834579" y="57650"/>
                  </a:moveTo>
                  <a:lnTo>
                    <a:pt x="835180" y="55880"/>
                  </a:lnTo>
                  <a:lnTo>
                    <a:pt x="835445" y="55372"/>
                  </a:lnTo>
                  <a:lnTo>
                    <a:pt x="835743" y="55719"/>
                  </a:lnTo>
                  <a:lnTo>
                    <a:pt x="835730" y="55880"/>
                  </a:lnTo>
                  <a:lnTo>
                    <a:pt x="835880" y="55880"/>
                  </a:lnTo>
                  <a:lnTo>
                    <a:pt x="834579" y="57650"/>
                  </a:lnTo>
                  <a:close/>
                </a:path>
                <a:path w="1005204" h="1557020">
                  <a:moveTo>
                    <a:pt x="833080" y="59690"/>
                  </a:moveTo>
                  <a:lnTo>
                    <a:pt x="830267" y="58420"/>
                  </a:lnTo>
                  <a:lnTo>
                    <a:pt x="826242" y="55880"/>
                  </a:lnTo>
                  <a:lnTo>
                    <a:pt x="826536" y="55542"/>
                  </a:lnTo>
                  <a:lnTo>
                    <a:pt x="827042" y="55880"/>
                  </a:lnTo>
                  <a:lnTo>
                    <a:pt x="835180" y="55880"/>
                  </a:lnTo>
                  <a:lnTo>
                    <a:pt x="834579" y="57650"/>
                  </a:lnTo>
                  <a:lnTo>
                    <a:pt x="833080" y="59690"/>
                  </a:lnTo>
                  <a:close/>
                </a:path>
                <a:path w="1005204" h="1557020">
                  <a:moveTo>
                    <a:pt x="835880" y="55880"/>
                  </a:moveTo>
                  <a:lnTo>
                    <a:pt x="835730" y="55880"/>
                  </a:lnTo>
                  <a:lnTo>
                    <a:pt x="835744" y="55721"/>
                  </a:lnTo>
                  <a:lnTo>
                    <a:pt x="835880" y="55880"/>
                  </a:lnTo>
                  <a:close/>
                </a:path>
                <a:path w="1005204" h="1557020">
                  <a:moveTo>
                    <a:pt x="882229" y="58674"/>
                  </a:moveTo>
                  <a:lnTo>
                    <a:pt x="881484" y="57150"/>
                  </a:lnTo>
                  <a:lnTo>
                    <a:pt x="882423" y="56026"/>
                  </a:lnTo>
                  <a:lnTo>
                    <a:pt x="883921" y="57150"/>
                  </a:lnTo>
                  <a:lnTo>
                    <a:pt x="882229" y="58674"/>
                  </a:lnTo>
                  <a:close/>
                </a:path>
                <a:path w="1005204" h="1557020">
                  <a:moveTo>
                    <a:pt x="825354" y="58420"/>
                  </a:moveTo>
                  <a:lnTo>
                    <a:pt x="815041" y="58420"/>
                  </a:lnTo>
                  <a:lnTo>
                    <a:pt x="813641" y="57150"/>
                  </a:lnTo>
                  <a:lnTo>
                    <a:pt x="825867" y="57150"/>
                  </a:lnTo>
                  <a:lnTo>
                    <a:pt x="825354" y="58420"/>
                  </a:lnTo>
                  <a:close/>
                </a:path>
                <a:path w="1005204" h="1557020">
                  <a:moveTo>
                    <a:pt x="840881" y="58693"/>
                  </a:moveTo>
                  <a:lnTo>
                    <a:pt x="840812" y="58420"/>
                  </a:lnTo>
                  <a:lnTo>
                    <a:pt x="841017" y="58143"/>
                  </a:lnTo>
                  <a:lnTo>
                    <a:pt x="840881" y="58693"/>
                  </a:lnTo>
                  <a:close/>
                </a:path>
                <a:path w="1005204" h="1557020">
                  <a:moveTo>
                    <a:pt x="820741" y="62230"/>
                  </a:moveTo>
                  <a:lnTo>
                    <a:pt x="820454" y="62230"/>
                  </a:lnTo>
                  <a:lnTo>
                    <a:pt x="818041" y="60960"/>
                  </a:lnTo>
                  <a:lnTo>
                    <a:pt x="816241" y="60960"/>
                  </a:lnTo>
                  <a:lnTo>
                    <a:pt x="814616" y="58420"/>
                  </a:lnTo>
                  <a:lnTo>
                    <a:pt x="824942" y="58420"/>
                  </a:lnTo>
                  <a:lnTo>
                    <a:pt x="824116" y="59690"/>
                  </a:lnTo>
                  <a:lnTo>
                    <a:pt x="823654" y="60960"/>
                  </a:lnTo>
                  <a:lnTo>
                    <a:pt x="820741" y="62230"/>
                  </a:lnTo>
                  <a:close/>
                </a:path>
                <a:path w="1005204" h="1557020">
                  <a:moveTo>
                    <a:pt x="831442" y="68580"/>
                  </a:moveTo>
                  <a:lnTo>
                    <a:pt x="825567" y="68580"/>
                  </a:lnTo>
                  <a:lnTo>
                    <a:pt x="825454" y="67310"/>
                  </a:lnTo>
                  <a:lnTo>
                    <a:pt x="826529" y="67310"/>
                  </a:lnTo>
                  <a:lnTo>
                    <a:pt x="827854" y="66040"/>
                  </a:lnTo>
                  <a:lnTo>
                    <a:pt x="828117" y="66040"/>
                  </a:lnTo>
                  <a:lnTo>
                    <a:pt x="826692" y="63500"/>
                  </a:lnTo>
                  <a:lnTo>
                    <a:pt x="826129" y="63500"/>
                  </a:lnTo>
                  <a:lnTo>
                    <a:pt x="824667" y="62230"/>
                  </a:lnTo>
                  <a:lnTo>
                    <a:pt x="825729" y="59690"/>
                  </a:lnTo>
                  <a:lnTo>
                    <a:pt x="827467" y="58420"/>
                  </a:lnTo>
                  <a:lnTo>
                    <a:pt x="830004" y="59690"/>
                  </a:lnTo>
                  <a:lnTo>
                    <a:pt x="830392" y="59690"/>
                  </a:lnTo>
                  <a:lnTo>
                    <a:pt x="831721" y="61044"/>
                  </a:lnTo>
                  <a:lnTo>
                    <a:pt x="832655" y="62230"/>
                  </a:lnTo>
                  <a:lnTo>
                    <a:pt x="832986" y="63500"/>
                  </a:lnTo>
                  <a:lnTo>
                    <a:pt x="826692" y="63500"/>
                  </a:lnTo>
                  <a:lnTo>
                    <a:pt x="827242" y="64770"/>
                  </a:lnTo>
                  <a:lnTo>
                    <a:pt x="833317" y="64770"/>
                  </a:lnTo>
                  <a:lnTo>
                    <a:pt x="832355" y="66040"/>
                  </a:lnTo>
                  <a:lnTo>
                    <a:pt x="830742" y="67310"/>
                  </a:lnTo>
                  <a:lnTo>
                    <a:pt x="831442" y="68580"/>
                  </a:lnTo>
                  <a:close/>
                </a:path>
                <a:path w="1005204" h="1557020">
                  <a:moveTo>
                    <a:pt x="840730" y="58529"/>
                  </a:moveTo>
                  <a:close/>
                </a:path>
                <a:path w="1005204" h="1557020">
                  <a:moveTo>
                    <a:pt x="849781" y="63500"/>
                  </a:moveTo>
                  <a:lnTo>
                    <a:pt x="847431" y="58420"/>
                  </a:lnTo>
                  <a:lnTo>
                    <a:pt x="851944" y="58420"/>
                  </a:lnTo>
                  <a:lnTo>
                    <a:pt x="852918" y="59193"/>
                  </a:lnTo>
                  <a:lnTo>
                    <a:pt x="849781" y="63500"/>
                  </a:lnTo>
                  <a:close/>
                </a:path>
                <a:path w="1005204" h="1557020">
                  <a:moveTo>
                    <a:pt x="898785" y="60960"/>
                  </a:moveTo>
                  <a:lnTo>
                    <a:pt x="898163" y="59745"/>
                  </a:lnTo>
                  <a:lnTo>
                    <a:pt x="897935" y="58420"/>
                  </a:lnTo>
                  <a:lnTo>
                    <a:pt x="906736" y="58420"/>
                  </a:lnTo>
                  <a:lnTo>
                    <a:pt x="907361" y="59690"/>
                  </a:lnTo>
                  <a:lnTo>
                    <a:pt x="899673" y="59690"/>
                  </a:lnTo>
                  <a:lnTo>
                    <a:pt x="898785" y="60960"/>
                  </a:lnTo>
                  <a:close/>
                </a:path>
                <a:path w="1005204" h="1557020">
                  <a:moveTo>
                    <a:pt x="839986" y="59745"/>
                  </a:moveTo>
                  <a:lnTo>
                    <a:pt x="840730" y="58529"/>
                  </a:lnTo>
                  <a:lnTo>
                    <a:pt x="840881" y="58693"/>
                  </a:lnTo>
                  <a:lnTo>
                    <a:pt x="839986" y="59745"/>
                  </a:lnTo>
                  <a:close/>
                </a:path>
                <a:path w="1005204" h="1557020">
                  <a:moveTo>
                    <a:pt x="858902" y="61339"/>
                  </a:moveTo>
                  <a:lnTo>
                    <a:pt x="857982" y="59690"/>
                  </a:lnTo>
                  <a:lnTo>
                    <a:pt x="859751" y="59690"/>
                  </a:lnTo>
                  <a:lnTo>
                    <a:pt x="858902" y="61339"/>
                  </a:lnTo>
                  <a:close/>
                </a:path>
                <a:path w="1005204" h="1557020">
                  <a:moveTo>
                    <a:pt x="884559" y="60960"/>
                  </a:moveTo>
                  <a:lnTo>
                    <a:pt x="884409" y="59690"/>
                  </a:lnTo>
                  <a:lnTo>
                    <a:pt x="887584" y="59690"/>
                  </a:lnTo>
                  <a:lnTo>
                    <a:pt x="884559" y="60960"/>
                  </a:lnTo>
                  <a:close/>
                </a:path>
                <a:path w="1005204" h="1557020">
                  <a:moveTo>
                    <a:pt x="905586" y="63500"/>
                  </a:moveTo>
                  <a:lnTo>
                    <a:pt x="902698" y="63500"/>
                  </a:lnTo>
                  <a:lnTo>
                    <a:pt x="901948" y="62230"/>
                  </a:lnTo>
                  <a:lnTo>
                    <a:pt x="900860" y="62230"/>
                  </a:lnTo>
                  <a:lnTo>
                    <a:pt x="900810" y="60960"/>
                  </a:lnTo>
                  <a:lnTo>
                    <a:pt x="899673" y="59690"/>
                  </a:lnTo>
                  <a:lnTo>
                    <a:pt x="907361" y="59690"/>
                  </a:lnTo>
                  <a:lnTo>
                    <a:pt x="907237" y="60996"/>
                  </a:lnTo>
                  <a:lnTo>
                    <a:pt x="905586" y="63500"/>
                  </a:lnTo>
                  <a:close/>
                </a:path>
                <a:path w="1005204" h="1557020">
                  <a:moveTo>
                    <a:pt x="843031" y="71120"/>
                  </a:moveTo>
                  <a:lnTo>
                    <a:pt x="832880" y="71120"/>
                  </a:lnTo>
                  <a:lnTo>
                    <a:pt x="831905" y="68580"/>
                  </a:lnTo>
                  <a:lnTo>
                    <a:pt x="833142" y="67310"/>
                  </a:lnTo>
                  <a:lnTo>
                    <a:pt x="834880" y="66040"/>
                  </a:lnTo>
                  <a:lnTo>
                    <a:pt x="836055" y="66040"/>
                  </a:lnTo>
                  <a:lnTo>
                    <a:pt x="836605" y="64770"/>
                  </a:lnTo>
                  <a:lnTo>
                    <a:pt x="837080" y="63500"/>
                  </a:lnTo>
                  <a:lnTo>
                    <a:pt x="837293" y="62230"/>
                  </a:lnTo>
                  <a:lnTo>
                    <a:pt x="838405" y="60960"/>
                  </a:lnTo>
                  <a:lnTo>
                    <a:pt x="839280" y="60960"/>
                  </a:lnTo>
                  <a:lnTo>
                    <a:pt x="839986" y="59745"/>
                  </a:lnTo>
                  <a:lnTo>
                    <a:pt x="843231" y="61260"/>
                  </a:lnTo>
                  <a:lnTo>
                    <a:pt x="845281" y="63500"/>
                  </a:lnTo>
                  <a:lnTo>
                    <a:pt x="842568" y="67310"/>
                  </a:lnTo>
                  <a:lnTo>
                    <a:pt x="841705" y="67310"/>
                  </a:lnTo>
                  <a:lnTo>
                    <a:pt x="840843" y="68580"/>
                  </a:lnTo>
                  <a:lnTo>
                    <a:pt x="839405" y="68580"/>
                  </a:lnTo>
                  <a:lnTo>
                    <a:pt x="839105" y="69850"/>
                  </a:lnTo>
                  <a:lnTo>
                    <a:pt x="843143" y="69850"/>
                  </a:lnTo>
                  <a:lnTo>
                    <a:pt x="843031" y="71120"/>
                  </a:lnTo>
                  <a:close/>
                </a:path>
                <a:path w="1005204" h="1557020">
                  <a:moveTo>
                    <a:pt x="804315" y="71120"/>
                  </a:moveTo>
                  <a:lnTo>
                    <a:pt x="803015" y="71120"/>
                  </a:lnTo>
                  <a:lnTo>
                    <a:pt x="803577" y="67310"/>
                  </a:lnTo>
                  <a:lnTo>
                    <a:pt x="804377" y="63500"/>
                  </a:lnTo>
                  <a:lnTo>
                    <a:pt x="805352" y="60960"/>
                  </a:lnTo>
                  <a:lnTo>
                    <a:pt x="806178" y="60960"/>
                  </a:lnTo>
                  <a:lnTo>
                    <a:pt x="806240" y="62230"/>
                  </a:lnTo>
                  <a:lnTo>
                    <a:pt x="807015" y="62230"/>
                  </a:lnTo>
                  <a:lnTo>
                    <a:pt x="807028" y="63500"/>
                  </a:lnTo>
                  <a:lnTo>
                    <a:pt x="808178" y="63500"/>
                  </a:lnTo>
                  <a:lnTo>
                    <a:pt x="808503" y="64770"/>
                  </a:lnTo>
                  <a:lnTo>
                    <a:pt x="818716" y="64770"/>
                  </a:lnTo>
                  <a:lnTo>
                    <a:pt x="819919" y="66858"/>
                  </a:lnTo>
                  <a:lnTo>
                    <a:pt x="819291" y="67310"/>
                  </a:lnTo>
                  <a:lnTo>
                    <a:pt x="813728" y="67310"/>
                  </a:lnTo>
                  <a:lnTo>
                    <a:pt x="813641" y="68580"/>
                  </a:lnTo>
                  <a:lnTo>
                    <a:pt x="806840" y="68580"/>
                  </a:lnTo>
                  <a:lnTo>
                    <a:pt x="806378" y="69850"/>
                  </a:lnTo>
                  <a:lnTo>
                    <a:pt x="804602" y="69850"/>
                  </a:lnTo>
                  <a:lnTo>
                    <a:pt x="804315" y="71120"/>
                  </a:lnTo>
                  <a:close/>
                </a:path>
                <a:path w="1005204" h="1557020">
                  <a:moveTo>
                    <a:pt x="813563" y="60996"/>
                  </a:moveTo>
                  <a:close/>
                </a:path>
                <a:path w="1005204" h="1557020">
                  <a:moveTo>
                    <a:pt x="863603" y="63500"/>
                  </a:moveTo>
                  <a:lnTo>
                    <a:pt x="860107" y="63500"/>
                  </a:lnTo>
                  <a:lnTo>
                    <a:pt x="861920" y="60960"/>
                  </a:lnTo>
                  <a:lnTo>
                    <a:pt x="863603" y="63500"/>
                  </a:lnTo>
                  <a:close/>
                </a:path>
                <a:path w="1005204" h="1557020">
                  <a:moveTo>
                    <a:pt x="885459" y="67310"/>
                  </a:moveTo>
                  <a:lnTo>
                    <a:pt x="877908" y="67310"/>
                  </a:lnTo>
                  <a:lnTo>
                    <a:pt x="876483" y="62230"/>
                  </a:lnTo>
                  <a:lnTo>
                    <a:pt x="880271" y="62230"/>
                  </a:lnTo>
                  <a:lnTo>
                    <a:pt x="884684" y="60960"/>
                  </a:lnTo>
                  <a:lnTo>
                    <a:pt x="885459" y="67310"/>
                  </a:lnTo>
                  <a:close/>
                </a:path>
                <a:path w="1005204" h="1557020">
                  <a:moveTo>
                    <a:pt x="818716" y="64770"/>
                  </a:moveTo>
                  <a:lnTo>
                    <a:pt x="813091" y="64770"/>
                  </a:lnTo>
                  <a:lnTo>
                    <a:pt x="813445" y="61044"/>
                  </a:lnTo>
                  <a:lnTo>
                    <a:pt x="817253" y="62230"/>
                  </a:lnTo>
                  <a:lnTo>
                    <a:pt x="818716" y="64770"/>
                  </a:lnTo>
                  <a:close/>
                </a:path>
                <a:path w="1005204" h="1557020">
                  <a:moveTo>
                    <a:pt x="855208" y="66858"/>
                  </a:moveTo>
                  <a:lnTo>
                    <a:pt x="852056" y="63500"/>
                  </a:lnTo>
                  <a:lnTo>
                    <a:pt x="855684" y="61167"/>
                  </a:lnTo>
                  <a:lnTo>
                    <a:pt x="858444" y="62230"/>
                  </a:lnTo>
                  <a:lnTo>
                    <a:pt x="859399" y="62230"/>
                  </a:lnTo>
                  <a:lnTo>
                    <a:pt x="860107" y="63500"/>
                  </a:lnTo>
                  <a:lnTo>
                    <a:pt x="863603" y="63500"/>
                  </a:lnTo>
                  <a:lnTo>
                    <a:pt x="864445" y="64770"/>
                  </a:lnTo>
                  <a:lnTo>
                    <a:pt x="865607" y="66040"/>
                  </a:lnTo>
                  <a:lnTo>
                    <a:pt x="855119" y="66040"/>
                  </a:lnTo>
                  <a:lnTo>
                    <a:pt x="855208" y="66858"/>
                  </a:lnTo>
                  <a:close/>
                </a:path>
                <a:path w="1005204" h="1557020">
                  <a:moveTo>
                    <a:pt x="859399" y="62230"/>
                  </a:moveTo>
                  <a:lnTo>
                    <a:pt x="858444" y="62230"/>
                  </a:lnTo>
                  <a:lnTo>
                    <a:pt x="858902" y="61339"/>
                  </a:lnTo>
                  <a:lnTo>
                    <a:pt x="859399" y="62230"/>
                  </a:lnTo>
                  <a:close/>
                </a:path>
                <a:path w="1005204" h="1557020">
                  <a:moveTo>
                    <a:pt x="813091" y="64770"/>
                  </a:moveTo>
                  <a:lnTo>
                    <a:pt x="808503" y="64770"/>
                  </a:lnTo>
                  <a:lnTo>
                    <a:pt x="809665" y="63500"/>
                  </a:lnTo>
                  <a:lnTo>
                    <a:pt x="812153" y="63500"/>
                  </a:lnTo>
                  <a:lnTo>
                    <a:pt x="813091" y="64770"/>
                  </a:lnTo>
                  <a:close/>
                </a:path>
                <a:path w="1005204" h="1557020">
                  <a:moveTo>
                    <a:pt x="890672" y="73660"/>
                  </a:moveTo>
                  <a:lnTo>
                    <a:pt x="888072" y="73660"/>
                  </a:lnTo>
                  <a:lnTo>
                    <a:pt x="886297" y="69850"/>
                  </a:lnTo>
                  <a:lnTo>
                    <a:pt x="887322" y="69850"/>
                  </a:lnTo>
                  <a:lnTo>
                    <a:pt x="887872" y="67310"/>
                  </a:lnTo>
                  <a:lnTo>
                    <a:pt x="886934" y="66040"/>
                  </a:lnTo>
                  <a:lnTo>
                    <a:pt x="889059" y="63500"/>
                  </a:lnTo>
                  <a:lnTo>
                    <a:pt x="891522" y="63500"/>
                  </a:lnTo>
                  <a:lnTo>
                    <a:pt x="892572" y="66040"/>
                  </a:lnTo>
                  <a:lnTo>
                    <a:pt x="893047" y="67310"/>
                  </a:lnTo>
                  <a:lnTo>
                    <a:pt x="892435" y="67310"/>
                  </a:lnTo>
                  <a:lnTo>
                    <a:pt x="892283" y="69879"/>
                  </a:lnTo>
                  <a:lnTo>
                    <a:pt x="892747" y="71120"/>
                  </a:lnTo>
                  <a:lnTo>
                    <a:pt x="890672" y="73660"/>
                  </a:lnTo>
                  <a:close/>
                </a:path>
                <a:path w="1005204" h="1557020">
                  <a:moveTo>
                    <a:pt x="847493" y="72390"/>
                  </a:moveTo>
                  <a:lnTo>
                    <a:pt x="844631" y="71120"/>
                  </a:lnTo>
                  <a:lnTo>
                    <a:pt x="841655" y="68580"/>
                  </a:lnTo>
                  <a:lnTo>
                    <a:pt x="845093" y="64770"/>
                  </a:lnTo>
                  <a:lnTo>
                    <a:pt x="848106" y="66040"/>
                  </a:lnTo>
                  <a:lnTo>
                    <a:pt x="850881" y="68580"/>
                  </a:lnTo>
                  <a:lnTo>
                    <a:pt x="847493" y="72390"/>
                  </a:lnTo>
                  <a:close/>
                </a:path>
                <a:path w="1005204" h="1557020">
                  <a:moveTo>
                    <a:pt x="871220" y="73660"/>
                  </a:moveTo>
                  <a:lnTo>
                    <a:pt x="868958" y="71120"/>
                  </a:lnTo>
                  <a:lnTo>
                    <a:pt x="868658" y="71120"/>
                  </a:lnTo>
                  <a:lnTo>
                    <a:pt x="868508" y="69850"/>
                  </a:lnTo>
                  <a:lnTo>
                    <a:pt x="868631" y="69653"/>
                  </a:lnTo>
                  <a:lnTo>
                    <a:pt x="867570" y="67310"/>
                  </a:lnTo>
                  <a:lnTo>
                    <a:pt x="871720" y="64770"/>
                  </a:lnTo>
                  <a:lnTo>
                    <a:pt x="875533" y="71120"/>
                  </a:lnTo>
                  <a:lnTo>
                    <a:pt x="871220" y="73660"/>
                  </a:lnTo>
                  <a:close/>
                </a:path>
                <a:path w="1005204" h="1557020">
                  <a:moveTo>
                    <a:pt x="842881" y="72390"/>
                  </a:moveTo>
                  <a:lnTo>
                    <a:pt x="816753" y="72390"/>
                  </a:lnTo>
                  <a:lnTo>
                    <a:pt x="816390" y="70499"/>
                  </a:lnTo>
                  <a:lnTo>
                    <a:pt x="816372" y="69653"/>
                  </a:lnTo>
                  <a:lnTo>
                    <a:pt x="820179" y="67310"/>
                  </a:lnTo>
                  <a:lnTo>
                    <a:pt x="819967" y="66942"/>
                  </a:lnTo>
                  <a:lnTo>
                    <a:pt x="821629" y="66040"/>
                  </a:lnTo>
                  <a:lnTo>
                    <a:pt x="823316" y="68580"/>
                  </a:lnTo>
                  <a:lnTo>
                    <a:pt x="831442" y="68580"/>
                  </a:lnTo>
                  <a:lnTo>
                    <a:pt x="831451" y="69879"/>
                  </a:lnTo>
                  <a:lnTo>
                    <a:pt x="832880" y="71120"/>
                  </a:lnTo>
                  <a:lnTo>
                    <a:pt x="843031" y="71120"/>
                  </a:lnTo>
                  <a:lnTo>
                    <a:pt x="842881" y="72390"/>
                  </a:lnTo>
                  <a:close/>
                </a:path>
                <a:path w="1005204" h="1557020">
                  <a:moveTo>
                    <a:pt x="866970" y="68580"/>
                  </a:moveTo>
                  <a:lnTo>
                    <a:pt x="859669" y="68580"/>
                  </a:lnTo>
                  <a:lnTo>
                    <a:pt x="860057" y="67310"/>
                  </a:lnTo>
                  <a:lnTo>
                    <a:pt x="855632" y="67310"/>
                  </a:lnTo>
                  <a:lnTo>
                    <a:pt x="855299" y="66955"/>
                  </a:lnTo>
                  <a:lnTo>
                    <a:pt x="855119" y="66040"/>
                  </a:lnTo>
                  <a:lnTo>
                    <a:pt x="866245" y="66040"/>
                  </a:lnTo>
                  <a:lnTo>
                    <a:pt x="866770" y="67310"/>
                  </a:lnTo>
                  <a:lnTo>
                    <a:pt x="866970" y="68580"/>
                  </a:lnTo>
                  <a:close/>
                </a:path>
                <a:path w="1005204" h="1557020">
                  <a:moveTo>
                    <a:pt x="855369" y="67310"/>
                  </a:moveTo>
                  <a:lnTo>
                    <a:pt x="855208" y="66858"/>
                  </a:lnTo>
                  <a:lnTo>
                    <a:pt x="855369" y="67310"/>
                  </a:lnTo>
                  <a:close/>
                </a:path>
                <a:path w="1005204" h="1557020">
                  <a:moveTo>
                    <a:pt x="816053" y="69850"/>
                  </a:moveTo>
                  <a:lnTo>
                    <a:pt x="813728" y="67310"/>
                  </a:lnTo>
                  <a:lnTo>
                    <a:pt x="819291" y="67310"/>
                  </a:lnTo>
                  <a:lnTo>
                    <a:pt x="816953" y="68580"/>
                  </a:lnTo>
                  <a:lnTo>
                    <a:pt x="816372" y="69653"/>
                  </a:lnTo>
                  <a:lnTo>
                    <a:pt x="816053" y="69850"/>
                  </a:lnTo>
                  <a:close/>
                </a:path>
                <a:path w="1005204" h="1557020">
                  <a:moveTo>
                    <a:pt x="867145" y="72390"/>
                  </a:moveTo>
                  <a:lnTo>
                    <a:pt x="854606" y="72390"/>
                  </a:lnTo>
                  <a:lnTo>
                    <a:pt x="853619" y="68580"/>
                  </a:lnTo>
                  <a:lnTo>
                    <a:pt x="856044" y="67310"/>
                  </a:lnTo>
                  <a:lnTo>
                    <a:pt x="859032" y="67310"/>
                  </a:lnTo>
                  <a:lnTo>
                    <a:pt x="859332" y="68580"/>
                  </a:lnTo>
                  <a:lnTo>
                    <a:pt x="867245" y="68580"/>
                  </a:lnTo>
                  <a:lnTo>
                    <a:pt x="867195" y="69850"/>
                  </a:lnTo>
                  <a:lnTo>
                    <a:pt x="867045" y="69850"/>
                  </a:lnTo>
                  <a:lnTo>
                    <a:pt x="866707" y="71120"/>
                  </a:lnTo>
                  <a:lnTo>
                    <a:pt x="867114" y="71120"/>
                  </a:lnTo>
                  <a:lnTo>
                    <a:pt x="867145" y="72390"/>
                  </a:lnTo>
                  <a:close/>
                </a:path>
                <a:path w="1005204" h="1557020">
                  <a:moveTo>
                    <a:pt x="867245" y="68580"/>
                  </a:moveTo>
                  <a:lnTo>
                    <a:pt x="866970" y="68580"/>
                  </a:lnTo>
                  <a:lnTo>
                    <a:pt x="866945" y="67310"/>
                  </a:lnTo>
                  <a:lnTo>
                    <a:pt x="867245" y="68580"/>
                  </a:lnTo>
                  <a:close/>
                </a:path>
                <a:path w="1005204" h="1557020">
                  <a:moveTo>
                    <a:pt x="922737" y="76200"/>
                  </a:moveTo>
                  <a:lnTo>
                    <a:pt x="920699" y="73660"/>
                  </a:lnTo>
                  <a:lnTo>
                    <a:pt x="918537" y="69850"/>
                  </a:lnTo>
                  <a:lnTo>
                    <a:pt x="923687" y="67310"/>
                  </a:lnTo>
                  <a:lnTo>
                    <a:pt x="925759" y="69786"/>
                  </a:lnTo>
                  <a:lnTo>
                    <a:pt x="926600" y="73660"/>
                  </a:lnTo>
                  <a:lnTo>
                    <a:pt x="922737" y="76200"/>
                  </a:lnTo>
                  <a:close/>
                </a:path>
                <a:path w="1005204" h="1557020">
                  <a:moveTo>
                    <a:pt x="812241" y="69850"/>
                  </a:moveTo>
                  <a:lnTo>
                    <a:pt x="809803" y="69850"/>
                  </a:lnTo>
                  <a:lnTo>
                    <a:pt x="808915" y="68580"/>
                  </a:lnTo>
                  <a:lnTo>
                    <a:pt x="813641" y="68580"/>
                  </a:lnTo>
                  <a:lnTo>
                    <a:pt x="812241" y="69850"/>
                  </a:lnTo>
                  <a:close/>
                </a:path>
                <a:path w="1005204" h="1557020">
                  <a:moveTo>
                    <a:pt x="843143" y="69850"/>
                  </a:moveTo>
                  <a:lnTo>
                    <a:pt x="839105" y="69850"/>
                  </a:lnTo>
                  <a:lnTo>
                    <a:pt x="840943" y="68580"/>
                  </a:lnTo>
                  <a:lnTo>
                    <a:pt x="843069" y="69786"/>
                  </a:lnTo>
                  <a:close/>
                </a:path>
                <a:path w="1005204" h="1557020">
                  <a:moveTo>
                    <a:pt x="867098" y="70499"/>
                  </a:moveTo>
                  <a:lnTo>
                    <a:pt x="867082" y="69850"/>
                  </a:lnTo>
                  <a:lnTo>
                    <a:pt x="867508" y="69850"/>
                  </a:lnTo>
                  <a:lnTo>
                    <a:pt x="867098" y="70499"/>
                  </a:lnTo>
                  <a:close/>
                </a:path>
                <a:path w="1005204" h="1557020">
                  <a:moveTo>
                    <a:pt x="895522" y="81280"/>
                  </a:moveTo>
                  <a:lnTo>
                    <a:pt x="893597" y="80010"/>
                  </a:lnTo>
                  <a:lnTo>
                    <a:pt x="893347" y="77470"/>
                  </a:lnTo>
                  <a:lnTo>
                    <a:pt x="893110" y="76200"/>
                  </a:lnTo>
                  <a:lnTo>
                    <a:pt x="894410" y="76200"/>
                  </a:lnTo>
                  <a:lnTo>
                    <a:pt x="895072" y="74930"/>
                  </a:lnTo>
                  <a:lnTo>
                    <a:pt x="894822" y="73660"/>
                  </a:lnTo>
                  <a:lnTo>
                    <a:pt x="894972" y="73660"/>
                  </a:lnTo>
                  <a:lnTo>
                    <a:pt x="897361" y="69850"/>
                  </a:lnTo>
                  <a:lnTo>
                    <a:pt x="900171" y="71120"/>
                  </a:lnTo>
                  <a:lnTo>
                    <a:pt x="901338" y="74930"/>
                  </a:lnTo>
                  <a:lnTo>
                    <a:pt x="898798" y="76200"/>
                  </a:lnTo>
                  <a:lnTo>
                    <a:pt x="899410" y="77470"/>
                  </a:lnTo>
                  <a:lnTo>
                    <a:pt x="898873" y="80010"/>
                  </a:lnTo>
                  <a:lnTo>
                    <a:pt x="897347" y="80010"/>
                  </a:lnTo>
                  <a:lnTo>
                    <a:pt x="895522" y="81280"/>
                  </a:lnTo>
                  <a:close/>
                </a:path>
                <a:path w="1005204" h="1557020">
                  <a:moveTo>
                    <a:pt x="867114" y="71120"/>
                  </a:moveTo>
                  <a:lnTo>
                    <a:pt x="866707" y="71120"/>
                  </a:lnTo>
                  <a:lnTo>
                    <a:pt x="867098" y="70499"/>
                  </a:lnTo>
                  <a:lnTo>
                    <a:pt x="867114" y="71120"/>
                  </a:lnTo>
                  <a:close/>
                </a:path>
                <a:path w="1005204" h="1557020">
                  <a:moveTo>
                    <a:pt x="824154" y="77470"/>
                  </a:moveTo>
                  <a:lnTo>
                    <a:pt x="816866" y="77470"/>
                  </a:lnTo>
                  <a:lnTo>
                    <a:pt x="816241" y="74930"/>
                  </a:lnTo>
                  <a:lnTo>
                    <a:pt x="817353" y="72390"/>
                  </a:lnTo>
                  <a:lnTo>
                    <a:pt x="834992" y="72390"/>
                  </a:lnTo>
                  <a:lnTo>
                    <a:pt x="835005" y="73660"/>
                  </a:lnTo>
                  <a:lnTo>
                    <a:pt x="835992" y="73660"/>
                  </a:lnTo>
                  <a:lnTo>
                    <a:pt x="837080" y="74930"/>
                  </a:lnTo>
                  <a:lnTo>
                    <a:pt x="825129" y="74930"/>
                  </a:lnTo>
                  <a:lnTo>
                    <a:pt x="825167" y="76200"/>
                  </a:lnTo>
                  <a:lnTo>
                    <a:pt x="824154" y="77470"/>
                  </a:lnTo>
                  <a:close/>
                </a:path>
                <a:path w="1005204" h="1557020">
                  <a:moveTo>
                    <a:pt x="826029" y="77470"/>
                  </a:moveTo>
                  <a:lnTo>
                    <a:pt x="826317" y="74930"/>
                  </a:lnTo>
                  <a:lnTo>
                    <a:pt x="837593" y="74930"/>
                  </a:lnTo>
                  <a:lnTo>
                    <a:pt x="837430" y="73660"/>
                  </a:lnTo>
                  <a:lnTo>
                    <a:pt x="837205" y="73660"/>
                  </a:lnTo>
                  <a:lnTo>
                    <a:pt x="837080" y="72390"/>
                  </a:lnTo>
                  <a:lnTo>
                    <a:pt x="844556" y="72390"/>
                  </a:lnTo>
                  <a:lnTo>
                    <a:pt x="842981" y="76200"/>
                  </a:lnTo>
                  <a:lnTo>
                    <a:pt x="826479" y="76200"/>
                  </a:lnTo>
                  <a:lnTo>
                    <a:pt x="826029" y="77470"/>
                  </a:lnTo>
                  <a:close/>
                </a:path>
                <a:path w="1005204" h="1557020">
                  <a:moveTo>
                    <a:pt x="859082" y="88900"/>
                  </a:moveTo>
                  <a:lnTo>
                    <a:pt x="855319" y="86360"/>
                  </a:lnTo>
                  <a:lnTo>
                    <a:pt x="856632" y="82550"/>
                  </a:lnTo>
                  <a:lnTo>
                    <a:pt x="859019" y="82550"/>
                  </a:lnTo>
                  <a:lnTo>
                    <a:pt x="858219" y="81280"/>
                  </a:lnTo>
                  <a:lnTo>
                    <a:pt x="858457" y="81280"/>
                  </a:lnTo>
                  <a:lnTo>
                    <a:pt x="856957" y="76200"/>
                  </a:lnTo>
                  <a:lnTo>
                    <a:pt x="855156" y="74930"/>
                  </a:lnTo>
                  <a:lnTo>
                    <a:pt x="857119" y="72390"/>
                  </a:lnTo>
                  <a:lnTo>
                    <a:pt x="867307" y="72390"/>
                  </a:lnTo>
                  <a:lnTo>
                    <a:pt x="866332" y="74930"/>
                  </a:lnTo>
                  <a:lnTo>
                    <a:pt x="864095" y="74930"/>
                  </a:lnTo>
                  <a:lnTo>
                    <a:pt x="864632" y="76200"/>
                  </a:lnTo>
                  <a:lnTo>
                    <a:pt x="864370" y="76200"/>
                  </a:lnTo>
                  <a:lnTo>
                    <a:pt x="864957" y="77470"/>
                  </a:lnTo>
                  <a:lnTo>
                    <a:pt x="865582" y="78740"/>
                  </a:lnTo>
                  <a:lnTo>
                    <a:pt x="866032" y="80010"/>
                  </a:lnTo>
                  <a:lnTo>
                    <a:pt x="865994" y="81357"/>
                  </a:lnTo>
                  <a:lnTo>
                    <a:pt x="865595" y="82550"/>
                  </a:lnTo>
                  <a:lnTo>
                    <a:pt x="863232" y="83820"/>
                  </a:lnTo>
                  <a:lnTo>
                    <a:pt x="861932" y="83820"/>
                  </a:lnTo>
                  <a:lnTo>
                    <a:pt x="862045" y="85090"/>
                  </a:lnTo>
                  <a:lnTo>
                    <a:pt x="862495" y="87630"/>
                  </a:lnTo>
                  <a:lnTo>
                    <a:pt x="859082" y="88900"/>
                  </a:lnTo>
                  <a:close/>
                </a:path>
                <a:path w="1005204" h="1557020">
                  <a:moveTo>
                    <a:pt x="875433" y="80010"/>
                  </a:moveTo>
                  <a:lnTo>
                    <a:pt x="875183" y="76200"/>
                  </a:lnTo>
                  <a:lnTo>
                    <a:pt x="875071" y="73660"/>
                  </a:lnTo>
                  <a:lnTo>
                    <a:pt x="876433" y="72390"/>
                  </a:lnTo>
                  <a:lnTo>
                    <a:pt x="880671" y="72390"/>
                  </a:lnTo>
                  <a:lnTo>
                    <a:pt x="881996" y="73660"/>
                  </a:lnTo>
                  <a:lnTo>
                    <a:pt x="880034" y="74930"/>
                  </a:lnTo>
                  <a:lnTo>
                    <a:pt x="881459" y="74930"/>
                  </a:lnTo>
                  <a:lnTo>
                    <a:pt x="882471" y="78740"/>
                  </a:lnTo>
                  <a:lnTo>
                    <a:pt x="875433" y="80010"/>
                  </a:lnTo>
                  <a:close/>
                </a:path>
                <a:path w="1005204" h="1557020">
                  <a:moveTo>
                    <a:pt x="825429" y="85090"/>
                  </a:moveTo>
                  <a:lnTo>
                    <a:pt x="823779" y="83820"/>
                  </a:lnTo>
                  <a:lnTo>
                    <a:pt x="823404" y="81280"/>
                  </a:lnTo>
                  <a:lnTo>
                    <a:pt x="802465" y="81280"/>
                  </a:lnTo>
                  <a:lnTo>
                    <a:pt x="802115" y="80010"/>
                  </a:lnTo>
                  <a:lnTo>
                    <a:pt x="803215" y="78740"/>
                  </a:lnTo>
                  <a:lnTo>
                    <a:pt x="804977" y="78740"/>
                  </a:lnTo>
                  <a:lnTo>
                    <a:pt x="803165" y="74930"/>
                  </a:lnTo>
                  <a:lnTo>
                    <a:pt x="807515" y="73660"/>
                  </a:lnTo>
                  <a:lnTo>
                    <a:pt x="810715" y="74930"/>
                  </a:lnTo>
                  <a:lnTo>
                    <a:pt x="812003" y="76200"/>
                  </a:lnTo>
                  <a:lnTo>
                    <a:pt x="812166" y="78740"/>
                  </a:lnTo>
                  <a:lnTo>
                    <a:pt x="811615" y="80010"/>
                  </a:lnTo>
                  <a:lnTo>
                    <a:pt x="829429" y="80010"/>
                  </a:lnTo>
                  <a:lnTo>
                    <a:pt x="829117" y="83820"/>
                  </a:lnTo>
                  <a:lnTo>
                    <a:pt x="825429" y="85090"/>
                  </a:lnTo>
                  <a:close/>
                </a:path>
                <a:path w="1005204" h="1557020">
                  <a:moveTo>
                    <a:pt x="848328" y="96520"/>
                  </a:moveTo>
                  <a:lnTo>
                    <a:pt x="838155" y="96520"/>
                  </a:lnTo>
                  <a:lnTo>
                    <a:pt x="838030" y="95250"/>
                  </a:lnTo>
                  <a:lnTo>
                    <a:pt x="839480" y="93980"/>
                  </a:lnTo>
                  <a:lnTo>
                    <a:pt x="841330" y="93980"/>
                  </a:lnTo>
                  <a:lnTo>
                    <a:pt x="840980" y="92710"/>
                  </a:lnTo>
                  <a:lnTo>
                    <a:pt x="839943" y="91440"/>
                  </a:lnTo>
                  <a:lnTo>
                    <a:pt x="839155" y="91440"/>
                  </a:lnTo>
                  <a:lnTo>
                    <a:pt x="838418" y="87630"/>
                  </a:lnTo>
                  <a:lnTo>
                    <a:pt x="839693" y="85090"/>
                  </a:lnTo>
                  <a:lnTo>
                    <a:pt x="841593" y="85090"/>
                  </a:lnTo>
                  <a:lnTo>
                    <a:pt x="840618" y="83820"/>
                  </a:lnTo>
                  <a:lnTo>
                    <a:pt x="840530" y="81280"/>
                  </a:lnTo>
                  <a:lnTo>
                    <a:pt x="842043" y="80010"/>
                  </a:lnTo>
                  <a:lnTo>
                    <a:pt x="843231" y="80010"/>
                  </a:lnTo>
                  <a:lnTo>
                    <a:pt x="844168" y="77470"/>
                  </a:lnTo>
                  <a:lnTo>
                    <a:pt x="848293" y="77470"/>
                  </a:lnTo>
                  <a:lnTo>
                    <a:pt x="848306" y="73660"/>
                  </a:lnTo>
                  <a:lnTo>
                    <a:pt x="853394" y="74930"/>
                  </a:lnTo>
                  <a:lnTo>
                    <a:pt x="853669" y="78740"/>
                  </a:lnTo>
                  <a:lnTo>
                    <a:pt x="853056" y="80010"/>
                  </a:lnTo>
                  <a:lnTo>
                    <a:pt x="851169" y="81280"/>
                  </a:lnTo>
                  <a:lnTo>
                    <a:pt x="849644" y="81280"/>
                  </a:lnTo>
                  <a:lnTo>
                    <a:pt x="849131" y="82550"/>
                  </a:lnTo>
                  <a:lnTo>
                    <a:pt x="847781" y="82550"/>
                  </a:lnTo>
                  <a:lnTo>
                    <a:pt x="849994" y="83820"/>
                  </a:lnTo>
                  <a:lnTo>
                    <a:pt x="851281" y="86360"/>
                  </a:lnTo>
                  <a:lnTo>
                    <a:pt x="850398" y="87630"/>
                  </a:lnTo>
                  <a:lnTo>
                    <a:pt x="845518" y="87630"/>
                  </a:lnTo>
                  <a:lnTo>
                    <a:pt x="844793" y="90170"/>
                  </a:lnTo>
                  <a:lnTo>
                    <a:pt x="846818" y="90170"/>
                  </a:lnTo>
                  <a:lnTo>
                    <a:pt x="847143" y="92710"/>
                  </a:lnTo>
                  <a:lnTo>
                    <a:pt x="845568" y="93980"/>
                  </a:lnTo>
                  <a:lnTo>
                    <a:pt x="848356" y="95250"/>
                  </a:lnTo>
                  <a:lnTo>
                    <a:pt x="848328" y="96520"/>
                  </a:lnTo>
                  <a:close/>
                </a:path>
                <a:path w="1005204" h="1557020">
                  <a:moveTo>
                    <a:pt x="841793" y="80010"/>
                  </a:moveTo>
                  <a:lnTo>
                    <a:pt x="839043" y="80010"/>
                  </a:lnTo>
                  <a:lnTo>
                    <a:pt x="835905" y="78740"/>
                  </a:lnTo>
                  <a:lnTo>
                    <a:pt x="824717" y="78740"/>
                  </a:lnTo>
                  <a:lnTo>
                    <a:pt x="826104" y="77470"/>
                  </a:lnTo>
                  <a:lnTo>
                    <a:pt x="826642" y="77470"/>
                  </a:lnTo>
                  <a:lnTo>
                    <a:pt x="826479" y="76200"/>
                  </a:lnTo>
                  <a:lnTo>
                    <a:pt x="841105" y="76200"/>
                  </a:lnTo>
                  <a:lnTo>
                    <a:pt x="841793" y="80010"/>
                  </a:lnTo>
                  <a:close/>
                </a:path>
                <a:path w="1005204" h="1557020">
                  <a:moveTo>
                    <a:pt x="848293" y="77470"/>
                  </a:moveTo>
                  <a:lnTo>
                    <a:pt x="844506" y="77470"/>
                  </a:lnTo>
                  <a:lnTo>
                    <a:pt x="846518" y="76200"/>
                  </a:lnTo>
                  <a:lnTo>
                    <a:pt x="847506" y="76200"/>
                  </a:lnTo>
                  <a:lnTo>
                    <a:pt x="848293" y="77470"/>
                  </a:lnTo>
                  <a:close/>
                </a:path>
                <a:path w="1005204" h="1557020">
                  <a:moveTo>
                    <a:pt x="869745" y="85090"/>
                  </a:moveTo>
                  <a:lnTo>
                    <a:pt x="866820" y="85090"/>
                  </a:lnTo>
                  <a:lnTo>
                    <a:pt x="865795" y="82550"/>
                  </a:lnTo>
                  <a:lnTo>
                    <a:pt x="867220" y="80010"/>
                  </a:lnTo>
                  <a:lnTo>
                    <a:pt x="870208" y="76200"/>
                  </a:lnTo>
                  <a:lnTo>
                    <a:pt x="873457" y="81357"/>
                  </a:lnTo>
                  <a:lnTo>
                    <a:pt x="871033" y="83820"/>
                  </a:lnTo>
                  <a:lnTo>
                    <a:pt x="871326" y="84708"/>
                  </a:lnTo>
                  <a:lnTo>
                    <a:pt x="869745" y="85090"/>
                  </a:lnTo>
                  <a:close/>
                </a:path>
                <a:path w="1005204" h="1557020">
                  <a:moveTo>
                    <a:pt x="832555" y="80010"/>
                  </a:moveTo>
                  <a:lnTo>
                    <a:pt x="811765" y="80010"/>
                  </a:lnTo>
                  <a:lnTo>
                    <a:pt x="812666" y="77470"/>
                  </a:lnTo>
                  <a:lnTo>
                    <a:pt x="815616" y="77470"/>
                  </a:lnTo>
                  <a:lnTo>
                    <a:pt x="817453" y="78740"/>
                  </a:lnTo>
                  <a:lnTo>
                    <a:pt x="833142" y="78740"/>
                  </a:lnTo>
                  <a:lnTo>
                    <a:pt x="832555" y="80010"/>
                  </a:lnTo>
                  <a:close/>
                </a:path>
                <a:path w="1005204" h="1557020">
                  <a:moveTo>
                    <a:pt x="824717" y="78740"/>
                  </a:moveTo>
                  <a:lnTo>
                    <a:pt x="817566" y="78740"/>
                  </a:lnTo>
                  <a:lnTo>
                    <a:pt x="817941" y="77470"/>
                  </a:lnTo>
                  <a:lnTo>
                    <a:pt x="824604" y="77470"/>
                  </a:lnTo>
                  <a:lnTo>
                    <a:pt x="824717" y="78740"/>
                  </a:lnTo>
                  <a:close/>
                </a:path>
                <a:path w="1005204" h="1557020">
                  <a:moveTo>
                    <a:pt x="919524" y="85090"/>
                  </a:moveTo>
                  <a:lnTo>
                    <a:pt x="913649" y="85090"/>
                  </a:lnTo>
                  <a:lnTo>
                    <a:pt x="913411" y="81280"/>
                  </a:lnTo>
                  <a:lnTo>
                    <a:pt x="915261" y="80010"/>
                  </a:lnTo>
                  <a:lnTo>
                    <a:pt x="914861" y="80010"/>
                  </a:lnTo>
                  <a:lnTo>
                    <a:pt x="916074" y="77470"/>
                  </a:lnTo>
                  <a:lnTo>
                    <a:pt x="919537" y="77470"/>
                  </a:lnTo>
                  <a:lnTo>
                    <a:pt x="920774" y="80010"/>
                  </a:lnTo>
                  <a:lnTo>
                    <a:pt x="921899" y="82550"/>
                  </a:lnTo>
                  <a:lnTo>
                    <a:pt x="919524" y="85090"/>
                  </a:lnTo>
                  <a:close/>
                </a:path>
                <a:path w="1005204" h="1557020">
                  <a:moveTo>
                    <a:pt x="843231" y="80010"/>
                  </a:moveTo>
                  <a:lnTo>
                    <a:pt x="842743" y="80010"/>
                  </a:lnTo>
                  <a:lnTo>
                    <a:pt x="843681" y="78740"/>
                  </a:lnTo>
                  <a:lnTo>
                    <a:pt x="843231" y="80010"/>
                  </a:lnTo>
                  <a:close/>
                </a:path>
                <a:path w="1005204" h="1557020">
                  <a:moveTo>
                    <a:pt x="808368" y="91424"/>
                  </a:moveTo>
                  <a:lnTo>
                    <a:pt x="808128" y="88900"/>
                  </a:lnTo>
                  <a:lnTo>
                    <a:pt x="804615" y="88900"/>
                  </a:lnTo>
                  <a:lnTo>
                    <a:pt x="804190" y="87630"/>
                  </a:lnTo>
                  <a:lnTo>
                    <a:pt x="801952" y="87630"/>
                  </a:lnTo>
                  <a:lnTo>
                    <a:pt x="802015" y="81280"/>
                  </a:lnTo>
                  <a:lnTo>
                    <a:pt x="802465" y="81280"/>
                  </a:lnTo>
                  <a:lnTo>
                    <a:pt x="802815" y="82550"/>
                  </a:lnTo>
                  <a:lnTo>
                    <a:pt x="811478" y="82550"/>
                  </a:lnTo>
                  <a:lnTo>
                    <a:pt x="811878" y="83820"/>
                  </a:lnTo>
                  <a:lnTo>
                    <a:pt x="820454" y="83820"/>
                  </a:lnTo>
                  <a:lnTo>
                    <a:pt x="818979" y="85090"/>
                  </a:lnTo>
                  <a:lnTo>
                    <a:pt x="818028" y="86360"/>
                  </a:lnTo>
                  <a:lnTo>
                    <a:pt x="817466" y="87630"/>
                  </a:lnTo>
                  <a:lnTo>
                    <a:pt x="803402" y="87630"/>
                  </a:lnTo>
                  <a:lnTo>
                    <a:pt x="802640" y="88900"/>
                  </a:lnTo>
                  <a:lnTo>
                    <a:pt x="808128" y="88900"/>
                  </a:lnTo>
                  <a:lnTo>
                    <a:pt x="806690" y="90170"/>
                  </a:lnTo>
                  <a:lnTo>
                    <a:pt x="816853" y="90170"/>
                  </a:lnTo>
                  <a:lnTo>
                    <a:pt x="814867" y="90695"/>
                  </a:lnTo>
                  <a:lnTo>
                    <a:pt x="808368" y="91424"/>
                  </a:lnTo>
                  <a:close/>
                </a:path>
                <a:path w="1005204" h="1557020">
                  <a:moveTo>
                    <a:pt x="802815" y="82550"/>
                  </a:moveTo>
                  <a:lnTo>
                    <a:pt x="802465" y="81280"/>
                  </a:lnTo>
                  <a:lnTo>
                    <a:pt x="802815" y="82550"/>
                  </a:lnTo>
                  <a:close/>
                </a:path>
                <a:path w="1005204" h="1557020">
                  <a:moveTo>
                    <a:pt x="811478" y="82550"/>
                  </a:moveTo>
                  <a:lnTo>
                    <a:pt x="802815" y="82550"/>
                  </a:lnTo>
                  <a:lnTo>
                    <a:pt x="802540" y="81280"/>
                  </a:lnTo>
                  <a:lnTo>
                    <a:pt x="811765" y="81280"/>
                  </a:lnTo>
                  <a:lnTo>
                    <a:pt x="811478" y="82550"/>
                  </a:lnTo>
                  <a:close/>
                </a:path>
                <a:path w="1005204" h="1557020">
                  <a:moveTo>
                    <a:pt x="822754" y="82550"/>
                  </a:moveTo>
                  <a:lnTo>
                    <a:pt x="812215" y="82550"/>
                  </a:lnTo>
                  <a:lnTo>
                    <a:pt x="811765" y="81280"/>
                  </a:lnTo>
                  <a:lnTo>
                    <a:pt x="823404" y="81280"/>
                  </a:lnTo>
                  <a:lnTo>
                    <a:pt x="822754" y="82550"/>
                  </a:lnTo>
                  <a:close/>
                </a:path>
                <a:path w="1005204" h="1557020">
                  <a:moveTo>
                    <a:pt x="873445" y="91440"/>
                  </a:moveTo>
                  <a:lnTo>
                    <a:pt x="871870" y="86360"/>
                  </a:lnTo>
                  <a:lnTo>
                    <a:pt x="871326" y="84708"/>
                  </a:lnTo>
                  <a:lnTo>
                    <a:pt x="875008" y="83820"/>
                  </a:lnTo>
                  <a:lnTo>
                    <a:pt x="873457" y="81357"/>
                  </a:lnTo>
                  <a:lnTo>
                    <a:pt x="875808" y="82550"/>
                  </a:lnTo>
                  <a:lnTo>
                    <a:pt x="880646" y="85090"/>
                  </a:lnTo>
                  <a:lnTo>
                    <a:pt x="873445" y="91440"/>
                  </a:lnTo>
                  <a:close/>
                </a:path>
                <a:path w="1005204" h="1557020">
                  <a:moveTo>
                    <a:pt x="871326" y="84708"/>
                  </a:moveTo>
                  <a:lnTo>
                    <a:pt x="871033" y="83820"/>
                  </a:lnTo>
                  <a:lnTo>
                    <a:pt x="873457" y="81357"/>
                  </a:lnTo>
                  <a:lnTo>
                    <a:pt x="875008" y="83820"/>
                  </a:lnTo>
                  <a:lnTo>
                    <a:pt x="871326" y="84708"/>
                  </a:lnTo>
                  <a:close/>
                </a:path>
                <a:path w="1005204" h="1557020">
                  <a:moveTo>
                    <a:pt x="820479" y="83820"/>
                  </a:moveTo>
                  <a:lnTo>
                    <a:pt x="811878" y="83820"/>
                  </a:lnTo>
                  <a:lnTo>
                    <a:pt x="812366" y="82550"/>
                  </a:lnTo>
                  <a:lnTo>
                    <a:pt x="820804" y="82550"/>
                  </a:lnTo>
                  <a:lnTo>
                    <a:pt x="820479" y="83820"/>
                  </a:lnTo>
                  <a:close/>
                </a:path>
                <a:path w="1005204" h="1557020">
                  <a:moveTo>
                    <a:pt x="897935" y="91440"/>
                  </a:moveTo>
                  <a:lnTo>
                    <a:pt x="894447" y="87630"/>
                  </a:lnTo>
                  <a:lnTo>
                    <a:pt x="896422" y="85090"/>
                  </a:lnTo>
                  <a:lnTo>
                    <a:pt x="898035" y="82550"/>
                  </a:lnTo>
                  <a:lnTo>
                    <a:pt x="901185" y="83820"/>
                  </a:lnTo>
                  <a:lnTo>
                    <a:pt x="901735" y="86360"/>
                  </a:lnTo>
                  <a:lnTo>
                    <a:pt x="901573" y="87630"/>
                  </a:lnTo>
                  <a:lnTo>
                    <a:pt x="901210" y="88900"/>
                  </a:lnTo>
                  <a:lnTo>
                    <a:pt x="900760" y="88900"/>
                  </a:lnTo>
                  <a:lnTo>
                    <a:pt x="897935" y="91440"/>
                  </a:lnTo>
                  <a:close/>
                </a:path>
                <a:path w="1005204" h="1557020">
                  <a:moveTo>
                    <a:pt x="827179" y="95250"/>
                  </a:moveTo>
                  <a:lnTo>
                    <a:pt x="826725" y="95095"/>
                  </a:lnTo>
                  <a:lnTo>
                    <a:pt x="826604" y="93980"/>
                  </a:lnTo>
                  <a:lnTo>
                    <a:pt x="823065" y="93121"/>
                  </a:lnTo>
                  <a:lnTo>
                    <a:pt x="821729" y="90170"/>
                  </a:lnTo>
                  <a:lnTo>
                    <a:pt x="823041" y="88900"/>
                  </a:lnTo>
                  <a:lnTo>
                    <a:pt x="825142" y="86360"/>
                  </a:lnTo>
                  <a:lnTo>
                    <a:pt x="825617" y="85090"/>
                  </a:lnTo>
                  <a:lnTo>
                    <a:pt x="828579" y="85090"/>
                  </a:lnTo>
                  <a:lnTo>
                    <a:pt x="829342" y="86360"/>
                  </a:lnTo>
                  <a:lnTo>
                    <a:pt x="829954" y="86360"/>
                  </a:lnTo>
                  <a:lnTo>
                    <a:pt x="830567" y="87630"/>
                  </a:lnTo>
                  <a:lnTo>
                    <a:pt x="829667" y="88900"/>
                  </a:lnTo>
                  <a:lnTo>
                    <a:pt x="829742" y="90170"/>
                  </a:lnTo>
                  <a:lnTo>
                    <a:pt x="830619" y="91424"/>
                  </a:lnTo>
                  <a:lnTo>
                    <a:pt x="830129" y="93980"/>
                  </a:lnTo>
                  <a:lnTo>
                    <a:pt x="829454" y="93980"/>
                  </a:lnTo>
                  <a:lnTo>
                    <a:pt x="827179" y="95250"/>
                  </a:lnTo>
                  <a:close/>
                </a:path>
                <a:path w="1005204" h="1557020">
                  <a:moveTo>
                    <a:pt x="901798" y="86360"/>
                  </a:moveTo>
                  <a:lnTo>
                    <a:pt x="901473" y="85090"/>
                  </a:lnTo>
                  <a:lnTo>
                    <a:pt x="901798" y="86360"/>
                  </a:lnTo>
                  <a:close/>
                </a:path>
                <a:path w="1005204" h="1557020">
                  <a:moveTo>
                    <a:pt x="848631" y="90170"/>
                  </a:moveTo>
                  <a:lnTo>
                    <a:pt x="845518" y="87630"/>
                  </a:lnTo>
                  <a:lnTo>
                    <a:pt x="850398" y="87630"/>
                  </a:lnTo>
                  <a:lnTo>
                    <a:pt x="848631" y="90170"/>
                  </a:lnTo>
                  <a:close/>
                </a:path>
                <a:path w="1005204" h="1557020">
                  <a:moveTo>
                    <a:pt x="817103" y="102870"/>
                  </a:moveTo>
                  <a:lnTo>
                    <a:pt x="816237" y="102043"/>
                  </a:lnTo>
                  <a:lnTo>
                    <a:pt x="817028" y="101600"/>
                  </a:lnTo>
                  <a:lnTo>
                    <a:pt x="814711" y="99253"/>
                  </a:lnTo>
                  <a:lnTo>
                    <a:pt x="815078" y="97790"/>
                  </a:lnTo>
                  <a:lnTo>
                    <a:pt x="812628" y="97790"/>
                  </a:lnTo>
                  <a:lnTo>
                    <a:pt x="808985" y="92533"/>
                  </a:lnTo>
                  <a:lnTo>
                    <a:pt x="812112" y="91424"/>
                  </a:lnTo>
                  <a:lnTo>
                    <a:pt x="814867" y="90695"/>
                  </a:lnTo>
                  <a:lnTo>
                    <a:pt x="819554" y="90170"/>
                  </a:lnTo>
                  <a:lnTo>
                    <a:pt x="818341" y="95250"/>
                  </a:lnTo>
                  <a:lnTo>
                    <a:pt x="819341" y="95250"/>
                  </a:lnTo>
                  <a:lnTo>
                    <a:pt x="820316" y="96520"/>
                  </a:lnTo>
                  <a:lnTo>
                    <a:pt x="826879" y="96520"/>
                  </a:lnTo>
                  <a:lnTo>
                    <a:pt x="827154" y="99060"/>
                  </a:lnTo>
                  <a:lnTo>
                    <a:pt x="821479" y="99060"/>
                  </a:lnTo>
                  <a:lnTo>
                    <a:pt x="821329" y="100330"/>
                  </a:lnTo>
                  <a:lnTo>
                    <a:pt x="820604" y="101600"/>
                  </a:lnTo>
                  <a:lnTo>
                    <a:pt x="819304" y="101600"/>
                  </a:lnTo>
                  <a:lnTo>
                    <a:pt x="817103" y="102870"/>
                  </a:lnTo>
                  <a:close/>
                </a:path>
                <a:path w="1005204" h="1557020">
                  <a:moveTo>
                    <a:pt x="808392" y="91676"/>
                  </a:moveTo>
                  <a:lnTo>
                    <a:pt x="808228" y="91440"/>
                  </a:lnTo>
                  <a:lnTo>
                    <a:pt x="808368" y="91424"/>
                  </a:lnTo>
                  <a:lnTo>
                    <a:pt x="808392" y="91676"/>
                  </a:lnTo>
                  <a:close/>
                </a:path>
                <a:path w="1005204" h="1557020">
                  <a:moveTo>
                    <a:pt x="854869" y="100330"/>
                  </a:moveTo>
                  <a:lnTo>
                    <a:pt x="852706" y="96520"/>
                  </a:lnTo>
                  <a:lnTo>
                    <a:pt x="851631" y="93980"/>
                  </a:lnTo>
                  <a:lnTo>
                    <a:pt x="854006" y="91440"/>
                  </a:lnTo>
                  <a:lnTo>
                    <a:pt x="856332" y="92710"/>
                  </a:lnTo>
                  <a:lnTo>
                    <a:pt x="861157" y="93980"/>
                  </a:lnTo>
                  <a:lnTo>
                    <a:pt x="854869" y="100330"/>
                  </a:lnTo>
                  <a:close/>
                </a:path>
                <a:path w="1005204" h="1557020">
                  <a:moveTo>
                    <a:pt x="868445" y="102870"/>
                  </a:moveTo>
                  <a:lnTo>
                    <a:pt x="863307" y="102870"/>
                  </a:lnTo>
                  <a:lnTo>
                    <a:pt x="863382" y="101600"/>
                  </a:lnTo>
                  <a:lnTo>
                    <a:pt x="862920" y="100330"/>
                  </a:lnTo>
                  <a:lnTo>
                    <a:pt x="862720" y="99060"/>
                  </a:lnTo>
                  <a:lnTo>
                    <a:pt x="863795" y="96520"/>
                  </a:lnTo>
                  <a:lnTo>
                    <a:pt x="864282" y="96520"/>
                  </a:lnTo>
                  <a:lnTo>
                    <a:pt x="863670" y="92710"/>
                  </a:lnTo>
                  <a:lnTo>
                    <a:pt x="867170" y="91440"/>
                  </a:lnTo>
                  <a:lnTo>
                    <a:pt x="868895" y="91440"/>
                  </a:lnTo>
                  <a:lnTo>
                    <a:pt x="870058" y="93980"/>
                  </a:lnTo>
                  <a:lnTo>
                    <a:pt x="869858" y="93980"/>
                  </a:lnTo>
                  <a:lnTo>
                    <a:pt x="870420" y="95250"/>
                  </a:lnTo>
                  <a:lnTo>
                    <a:pt x="871345" y="95250"/>
                  </a:lnTo>
                  <a:lnTo>
                    <a:pt x="872020" y="96520"/>
                  </a:lnTo>
                  <a:lnTo>
                    <a:pt x="871995" y="97790"/>
                  </a:lnTo>
                  <a:lnTo>
                    <a:pt x="871420" y="99060"/>
                  </a:lnTo>
                  <a:lnTo>
                    <a:pt x="869683" y="99060"/>
                  </a:lnTo>
                  <a:lnTo>
                    <a:pt x="867683" y="100330"/>
                  </a:lnTo>
                  <a:lnTo>
                    <a:pt x="868245" y="101600"/>
                  </a:lnTo>
                  <a:lnTo>
                    <a:pt x="868445" y="102870"/>
                  </a:lnTo>
                  <a:close/>
                </a:path>
                <a:path w="1005204" h="1557020">
                  <a:moveTo>
                    <a:pt x="808490" y="92710"/>
                  </a:moveTo>
                  <a:lnTo>
                    <a:pt x="808392" y="91676"/>
                  </a:lnTo>
                  <a:lnTo>
                    <a:pt x="808985" y="92533"/>
                  </a:lnTo>
                  <a:lnTo>
                    <a:pt x="808490" y="92710"/>
                  </a:lnTo>
                  <a:close/>
                </a:path>
                <a:path w="1005204" h="1557020">
                  <a:moveTo>
                    <a:pt x="801952" y="97790"/>
                  </a:moveTo>
                  <a:lnTo>
                    <a:pt x="801952" y="92710"/>
                  </a:lnTo>
                  <a:lnTo>
                    <a:pt x="802277" y="92710"/>
                  </a:lnTo>
                  <a:lnTo>
                    <a:pt x="804230" y="94866"/>
                  </a:lnTo>
                  <a:lnTo>
                    <a:pt x="803199" y="96851"/>
                  </a:lnTo>
                  <a:lnTo>
                    <a:pt x="801952" y="97790"/>
                  </a:lnTo>
                  <a:close/>
                </a:path>
                <a:path w="1005204" h="1557020">
                  <a:moveTo>
                    <a:pt x="826879" y="96520"/>
                  </a:moveTo>
                  <a:lnTo>
                    <a:pt x="820929" y="96520"/>
                  </a:lnTo>
                  <a:lnTo>
                    <a:pt x="821366" y="92710"/>
                  </a:lnTo>
                  <a:lnTo>
                    <a:pt x="823065" y="93121"/>
                  </a:lnTo>
                  <a:lnTo>
                    <a:pt x="823454" y="93980"/>
                  </a:lnTo>
                  <a:lnTo>
                    <a:pt x="826725" y="95095"/>
                  </a:lnTo>
                  <a:lnTo>
                    <a:pt x="826879" y="96520"/>
                  </a:lnTo>
                  <a:close/>
                </a:path>
                <a:path w="1005204" h="1557020">
                  <a:moveTo>
                    <a:pt x="837955" y="102870"/>
                  </a:moveTo>
                  <a:lnTo>
                    <a:pt x="835380" y="102870"/>
                  </a:lnTo>
                  <a:lnTo>
                    <a:pt x="830017" y="101600"/>
                  </a:lnTo>
                  <a:lnTo>
                    <a:pt x="834392" y="92710"/>
                  </a:lnTo>
                  <a:lnTo>
                    <a:pt x="838155" y="96520"/>
                  </a:lnTo>
                  <a:lnTo>
                    <a:pt x="848328" y="96520"/>
                  </a:lnTo>
                  <a:lnTo>
                    <a:pt x="848272" y="99060"/>
                  </a:lnTo>
                  <a:lnTo>
                    <a:pt x="838855" y="99060"/>
                  </a:lnTo>
                  <a:lnTo>
                    <a:pt x="839105" y="100330"/>
                  </a:lnTo>
                  <a:lnTo>
                    <a:pt x="837955" y="102870"/>
                  </a:lnTo>
                  <a:close/>
                </a:path>
                <a:path w="1005204" h="1557020">
                  <a:moveTo>
                    <a:pt x="826725" y="95095"/>
                  </a:moveTo>
                  <a:lnTo>
                    <a:pt x="823454" y="93980"/>
                  </a:lnTo>
                  <a:lnTo>
                    <a:pt x="823065" y="93121"/>
                  </a:lnTo>
                  <a:lnTo>
                    <a:pt x="826604" y="93980"/>
                  </a:lnTo>
                  <a:lnTo>
                    <a:pt x="826725" y="95095"/>
                  </a:lnTo>
                  <a:close/>
                </a:path>
                <a:path w="1005204" h="1557020">
                  <a:moveTo>
                    <a:pt x="805302" y="102870"/>
                  </a:moveTo>
                  <a:lnTo>
                    <a:pt x="802052" y="99060"/>
                  </a:lnTo>
                  <a:lnTo>
                    <a:pt x="803199" y="96851"/>
                  </a:lnTo>
                  <a:lnTo>
                    <a:pt x="803640" y="96520"/>
                  </a:lnTo>
                  <a:lnTo>
                    <a:pt x="804577" y="95250"/>
                  </a:lnTo>
                  <a:lnTo>
                    <a:pt x="804230" y="94866"/>
                  </a:lnTo>
                  <a:lnTo>
                    <a:pt x="804690" y="93980"/>
                  </a:lnTo>
                  <a:lnTo>
                    <a:pt x="808578" y="95250"/>
                  </a:lnTo>
                  <a:lnTo>
                    <a:pt x="808903" y="97790"/>
                  </a:lnTo>
                  <a:lnTo>
                    <a:pt x="812128" y="97790"/>
                  </a:lnTo>
                  <a:lnTo>
                    <a:pt x="812041" y="99060"/>
                  </a:lnTo>
                  <a:lnTo>
                    <a:pt x="814520" y="99060"/>
                  </a:lnTo>
                  <a:lnTo>
                    <a:pt x="814711" y="99253"/>
                  </a:lnTo>
                  <a:lnTo>
                    <a:pt x="814441" y="100330"/>
                  </a:lnTo>
                  <a:lnTo>
                    <a:pt x="807665" y="100330"/>
                  </a:lnTo>
                  <a:lnTo>
                    <a:pt x="805302" y="102870"/>
                  </a:lnTo>
                  <a:close/>
                </a:path>
                <a:path w="1005204" h="1557020">
                  <a:moveTo>
                    <a:pt x="803199" y="96851"/>
                  </a:moveTo>
                  <a:lnTo>
                    <a:pt x="804230" y="94866"/>
                  </a:lnTo>
                  <a:lnTo>
                    <a:pt x="804577" y="95250"/>
                  </a:lnTo>
                  <a:lnTo>
                    <a:pt x="803640" y="96520"/>
                  </a:lnTo>
                  <a:lnTo>
                    <a:pt x="803199" y="96851"/>
                  </a:lnTo>
                  <a:close/>
                </a:path>
                <a:path w="1005204" h="1557020">
                  <a:moveTo>
                    <a:pt x="883434" y="105410"/>
                  </a:moveTo>
                  <a:lnTo>
                    <a:pt x="881146" y="101600"/>
                  </a:lnTo>
                  <a:lnTo>
                    <a:pt x="879246" y="99060"/>
                  </a:lnTo>
                  <a:lnTo>
                    <a:pt x="883009" y="95250"/>
                  </a:lnTo>
                  <a:lnTo>
                    <a:pt x="885646" y="97790"/>
                  </a:lnTo>
                  <a:lnTo>
                    <a:pt x="888959" y="100330"/>
                  </a:lnTo>
                  <a:lnTo>
                    <a:pt x="883434" y="105410"/>
                  </a:lnTo>
                  <a:close/>
                </a:path>
                <a:path w="1005204" h="1557020">
                  <a:moveTo>
                    <a:pt x="898910" y="104140"/>
                  </a:moveTo>
                  <a:lnTo>
                    <a:pt x="896685" y="101600"/>
                  </a:lnTo>
                  <a:lnTo>
                    <a:pt x="894297" y="97790"/>
                  </a:lnTo>
                  <a:lnTo>
                    <a:pt x="898885" y="95250"/>
                  </a:lnTo>
                  <a:lnTo>
                    <a:pt x="901398" y="97790"/>
                  </a:lnTo>
                  <a:lnTo>
                    <a:pt x="903248" y="100330"/>
                  </a:lnTo>
                  <a:lnTo>
                    <a:pt x="898910" y="104140"/>
                  </a:lnTo>
                  <a:close/>
                </a:path>
                <a:path w="1005204" h="1557020">
                  <a:moveTo>
                    <a:pt x="812628" y="97790"/>
                  </a:moveTo>
                  <a:lnTo>
                    <a:pt x="808903" y="97790"/>
                  </a:lnTo>
                  <a:lnTo>
                    <a:pt x="809978" y="96520"/>
                  </a:lnTo>
                  <a:lnTo>
                    <a:pt x="811453" y="96520"/>
                  </a:lnTo>
                  <a:lnTo>
                    <a:pt x="812628" y="97790"/>
                  </a:lnTo>
                  <a:close/>
                </a:path>
                <a:path w="1005204" h="1557020">
                  <a:moveTo>
                    <a:pt x="814520" y="99060"/>
                  </a:moveTo>
                  <a:lnTo>
                    <a:pt x="812041" y="99060"/>
                  </a:lnTo>
                  <a:lnTo>
                    <a:pt x="812366" y="97790"/>
                  </a:lnTo>
                  <a:lnTo>
                    <a:pt x="813266" y="97790"/>
                  </a:lnTo>
                  <a:lnTo>
                    <a:pt x="814520" y="99060"/>
                  </a:lnTo>
                  <a:close/>
                </a:path>
                <a:path w="1005204" h="1557020">
                  <a:moveTo>
                    <a:pt x="823391" y="101600"/>
                  </a:moveTo>
                  <a:lnTo>
                    <a:pt x="821479" y="99060"/>
                  </a:lnTo>
                  <a:lnTo>
                    <a:pt x="827154" y="99060"/>
                  </a:lnTo>
                  <a:lnTo>
                    <a:pt x="827292" y="100330"/>
                  </a:lnTo>
                  <a:lnTo>
                    <a:pt x="823391" y="101600"/>
                  </a:lnTo>
                  <a:close/>
                </a:path>
                <a:path w="1005204" h="1557020">
                  <a:moveTo>
                    <a:pt x="848243" y="100330"/>
                  </a:moveTo>
                  <a:lnTo>
                    <a:pt x="840718" y="100330"/>
                  </a:lnTo>
                  <a:lnTo>
                    <a:pt x="839818" y="99060"/>
                  </a:lnTo>
                  <a:lnTo>
                    <a:pt x="848272" y="99060"/>
                  </a:lnTo>
                  <a:lnTo>
                    <a:pt x="848243" y="100330"/>
                  </a:lnTo>
                  <a:close/>
                </a:path>
                <a:path w="1005204" h="1557020">
                  <a:moveTo>
                    <a:pt x="870845" y="100330"/>
                  </a:moveTo>
                  <a:lnTo>
                    <a:pt x="869683" y="99060"/>
                  </a:lnTo>
                  <a:lnTo>
                    <a:pt x="871420" y="99060"/>
                  </a:lnTo>
                  <a:lnTo>
                    <a:pt x="870845" y="100330"/>
                  </a:lnTo>
                  <a:close/>
                </a:path>
                <a:path w="1005204" h="1557020">
                  <a:moveTo>
                    <a:pt x="816237" y="102043"/>
                  </a:moveTo>
                  <a:lnTo>
                    <a:pt x="814441" y="100330"/>
                  </a:lnTo>
                  <a:lnTo>
                    <a:pt x="814711" y="99253"/>
                  </a:lnTo>
                  <a:lnTo>
                    <a:pt x="817028" y="101600"/>
                  </a:lnTo>
                  <a:lnTo>
                    <a:pt x="816237" y="102043"/>
                  </a:lnTo>
                  <a:close/>
                </a:path>
                <a:path w="1005204" h="1557020">
                  <a:moveTo>
                    <a:pt x="809300" y="105937"/>
                  </a:moveTo>
                  <a:lnTo>
                    <a:pt x="807915" y="105404"/>
                  </a:lnTo>
                  <a:lnTo>
                    <a:pt x="807665" y="100330"/>
                  </a:lnTo>
                  <a:lnTo>
                    <a:pt x="814441" y="100330"/>
                  </a:lnTo>
                  <a:lnTo>
                    <a:pt x="816237" y="102043"/>
                  </a:lnTo>
                  <a:lnTo>
                    <a:pt x="809300" y="105937"/>
                  </a:lnTo>
                  <a:close/>
                </a:path>
                <a:path w="1005204" h="1557020">
                  <a:moveTo>
                    <a:pt x="869383" y="102870"/>
                  </a:moveTo>
                  <a:lnTo>
                    <a:pt x="868908" y="101600"/>
                  </a:lnTo>
                  <a:lnTo>
                    <a:pt x="871983" y="100330"/>
                  </a:lnTo>
                  <a:lnTo>
                    <a:pt x="872975" y="101600"/>
                  </a:lnTo>
                  <a:lnTo>
                    <a:pt x="869070" y="101600"/>
                  </a:lnTo>
                  <a:lnTo>
                    <a:pt x="869383" y="102870"/>
                  </a:lnTo>
                  <a:close/>
                </a:path>
                <a:path w="1005204" h="1557020">
                  <a:moveTo>
                    <a:pt x="842318" y="111760"/>
                  </a:moveTo>
                  <a:lnTo>
                    <a:pt x="838773" y="107852"/>
                  </a:lnTo>
                  <a:lnTo>
                    <a:pt x="840904" y="102930"/>
                  </a:lnTo>
                  <a:lnTo>
                    <a:pt x="841180" y="102870"/>
                  </a:lnTo>
                  <a:lnTo>
                    <a:pt x="843531" y="101600"/>
                  </a:lnTo>
                  <a:lnTo>
                    <a:pt x="845531" y="104140"/>
                  </a:lnTo>
                  <a:lnTo>
                    <a:pt x="842318" y="111760"/>
                  </a:lnTo>
                  <a:close/>
                </a:path>
                <a:path w="1005204" h="1557020">
                  <a:moveTo>
                    <a:pt x="869383" y="102870"/>
                  </a:moveTo>
                  <a:lnTo>
                    <a:pt x="868445" y="102870"/>
                  </a:lnTo>
                  <a:lnTo>
                    <a:pt x="868758" y="101600"/>
                  </a:lnTo>
                  <a:lnTo>
                    <a:pt x="868908" y="101600"/>
                  </a:lnTo>
                  <a:lnTo>
                    <a:pt x="869383" y="102870"/>
                  </a:lnTo>
                  <a:close/>
                </a:path>
                <a:path w="1005204" h="1557020">
                  <a:moveTo>
                    <a:pt x="872408" y="106680"/>
                  </a:moveTo>
                  <a:lnTo>
                    <a:pt x="871833" y="105410"/>
                  </a:lnTo>
                  <a:lnTo>
                    <a:pt x="863754" y="105404"/>
                  </a:lnTo>
                  <a:lnTo>
                    <a:pt x="862957" y="104140"/>
                  </a:lnTo>
                  <a:lnTo>
                    <a:pt x="862470" y="102870"/>
                  </a:lnTo>
                  <a:lnTo>
                    <a:pt x="869383" y="102870"/>
                  </a:lnTo>
                  <a:lnTo>
                    <a:pt x="869070" y="101600"/>
                  </a:lnTo>
                  <a:lnTo>
                    <a:pt x="872975" y="101600"/>
                  </a:lnTo>
                  <a:lnTo>
                    <a:pt x="874958" y="104140"/>
                  </a:lnTo>
                  <a:lnTo>
                    <a:pt x="872408" y="106680"/>
                  </a:lnTo>
                  <a:close/>
                </a:path>
                <a:path w="1005204" h="1557020">
                  <a:moveTo>
                    <a:pt x="837630" y="110490"/>
                  </a:moveTo>
                  <a:lnTo>
                    <a:pt x="832280" y="106680"/>
                  </a:lnTo>
                  <a:lnTo>
                    <a:pt x="832742" y="102870"/>
                  </a:lnTo>
                  <a:lnTo>
                    <a:pt x="840930" y="102870"/>
                  </a:lnTo>
                  <a:lnTo>
                    <a:pt x="835405" y="104140"/>
                  </a:lnTo>
                  <a:lnTo>
                    <a:pt x="838773" y="107852"/>
                  </a:lnTo>
                  <a:lnTo>
                    <a:pt x="837630" y="110490"/>
                  </a:lnTo>
                  <a:close/>
                </a:path>
                <a:path w="1005204" h="1557020">
                  <a:moveTo>
                    <a:pt x="838773" y="107852"/>
                  </a:moveTo>
                  <a:lnTo>
                    <a:pt x="835405" y="104140"/>
                  </a:lnTo>
                  <a:lnTo>
                    <a:pt x="840904" y="102930"/>
                  </a:lnTo>
                  <a:lnTo>
                    <a:pt x="838773" y="107852"/>
                  </a:lnTo>
                  <a:close/>
                </a:path>
                <a:path w="1005204" h="1557020">
                  <a:moveTo>
                    <a:pt x="803540" y="118110"/>
                  </a:moveTo>
                  <a:lnTo>
                    <a:pt x="802047" y="115721"/>
                  </a:lnTo>
                  <a:lnTo>
                    <a:pt x="801952" y="111760"/>
                  </a:lnTo>
                  <a:lnTo>
                    <a:pt x="802677" y="110490"/>
                  </a:lnTo>
                  <a:lnTo>
                    <a:pt x="805152" y="110490"/>
                  </a:lnTo>
                  <a:lnTo>
                    <a:pt x="804277" y="109220"/>
                  </a:lnTo>
                  <a:lnTo>
                    <a:pt x="803815" y="107950"/>
                  </a:lnTo>
                  <a:lnTo>
                    <a:pt x="804840" y="104140"/>
                  </a:lnTo>
                  <a:lnTo>
                    <a:pt x="807915" y="105404"/>
                  </a:lnTo>
                  <a:lnTo>
                    <a:pt x="807978" y="106680"/>
                  </a:lnTo>
                  <a:lnTo>
                    <a:pt x="811603" y="106680"/>
                  </a:lnTo>
                  <a:lnTo>
                    <a:pt x="814453" y="109220"/>
                  </a:lnTo>
                  <a:lnTo>
                    <a:pt x="815478" y="109220"/>
                  </a:lnTo>
                  <a:lnTo>
                    <a:pt x="815778" y="111760"/>
                  </a:lnTo>
                  <a:lnTo>
                    <a:pt x="810578" y="111760"/>
                  </a:lnTo>
                  <a:lnTo>
                    <a:pt x="808478" y="113030"/>
                  </a:lnTo>
                  <a:lnTo>
                    <a:pt x="809678" y="116840"/>
                  </a:lnTo>
                  <a:lnTo>
                    <a:pt x="803540" y="118110"/>
                  </a:lnTo>
                  <a:close/>
                </a:path>
                <a:path w="1005204" h="1557020">
                  <a:moveTo>
                    <a:pt x="828217" y="114300"/>
                  </a:moveTo>
                  <a:lnTo>
                    <a:pt x="821779" y="109220"/>
                  </a:lnTo>
                  <a:lnTo>
                    <a:pt x="825242" y="104140"/>
                  </a:lnTo>
                  <a:lnTo>
                    <a:pt x="828342" y="106680"/>
                  </a:lnTo>
                  <a:lnTo>
                    <a:pt x="831167" y="109220"/>
                  </a:lnTo>
                  <a:lnTo>
                    <a:pt x="828217" y="114300"/>
                  </a:lnTo>
                  <a:close/>
                </a:path>
                <a:path w="1005204" h="1557020">
                  <a:moveTo>
                    <a:pt x="807978" y="106680"/>
                  </a:moveTo>
                  <a:lnTo>
                    <a:pt x="807915" y="105404"/>
                  </a:lnTo>
                  <a:lnTo>
                    <a:pt x="809300" y="105937"/>
                  </a:lnTo>
                  <a:lnTo>
                    <a:pt x="807978" y="106680"/>
                  </a:lnTo>
                  <a:close/>
                </a:path>
                <a:path w="1005204" h="1557020">
                  <a:moveTo>
                    <a:pt x="867733" y="111760"/>
                  </a:moveTo>
                  <a:lnTo>
                    <a:pt x="861945" y="110490"/>
                  </a:lnTo>
                  <a:lnTo>
                    <a:pt x="862295" y="106680"/>
                  </a:lnTo>
                  <a:lnTo>
                    <a:pt x="864195" y="105410"/>
                  </a:lnTo>
                  <a:lnTo>
                    <a:pt x="867332" y="105410"/>
                  </a:lnTo>
                  <a:lnTo>
                    <a:pt x="869920" y="107950"/>
                  </a:lnTo>
                  <a:lnTo>
                    <a:pt x="867733" y="111760"/>
                  </a:lnTo>
                  <a:close/>
                </a:path>
                <a:path w="1005204" h="1557020">
                  <a:moveTo>
                    <a:pt x="872395" y="106680"/>
                  </a:moveTo>
                  <a:lnTo>
                    <a:pt x="868645" y="106680"/>
                  </a:lnTo>
                  <a:lnTo>
                    <a:pt x="868045" y="105410"/>
                  </a:lnTo>
                  <a:lnTo>
                    <a:pt x="871833" y="105410"/>
                  </a:lnTo>
                  <a:lnTo>
                    <a:pt x="872395" y="106680"/>
                  </a:lnTo>
                  <a:close/>
                </a:path>
                <a:path w="1005204" h="1557020">
                  <a:moveTo>
                    <a:pt x="811228" y="106680"/>
                  </a:moveTo>
                  <a:lnTo>
                    <a:pt x="807978" y="106680"/>
                  </a:lnTo>
                  <a:lnTo>
                    <a:pt x="809300" y="105937"/>
                  </a:lnTo>
                  <a:lnTo>
                    <a:pt x="811228" y="106680"/>
                  </a:lnTo>
                  <a:close/>
                </a:path>
                <a:path w="1005204" h="1557020">
                  <a:moveTo>
                    <a:pt x="873708" y="115570"/>
                  </a:moveTo>
                  <a:lnTo>
                    <a:pt x="869283" y="113030"/>
                  </a:lnTo>
                  <a:lnTo>
                    <a:pt x="873270" y="107950"/>
                  </a:lnTo>
                  <a:lnTo>
                    <a:pt x="877083" y="110490"/>
                  </a:lnTo>
                  <a:lnTo>
                    <a:pt x="878146" y="111760"/>
                  </a:lnTo>
                  <a:lnTo>
                    <a:pt x="878146" y="113030"/>
                  </a:lnTo>
                  <a:lnTo>
                    <a:pt x="877471" y="114300"/>
                  </a:lnTo>
                  <a:lnTo>
                    <a:pt x="872933" y="114300"/>
                  </a:lnTo>
                  <a:lnTo>
                    <a:pt x="873708" y="115570"/>
                  </a:lnTo>
                  <a:close/>
                </a:path>
                <a:path w="1005204" h="1557020">
                  <a:moveTo>
                    <a:pt x="812866" y="115570"/>
                  </a:moveTo>
                  <a:lnTo>
                    <a:pt x="810578" y="111760"/>
                  </a:lnTo>
                  <a:lnTo>
                    <a:pt x="814016" y="111760"/>
                  </a:lnTo>
                  <a:lnTo>
                    <a:pt x="814536" y="112537"/>
                  </a:lnTo>
                  <a:lnTo>
                    <a:pt x="814628" y="113030"/>
                  </a:lnTo>
                  <a:lnTo>
                    <a:pt x="814953" y="113030"/>
                  </a:lnTo>
                  <a:lnTo>
                    <a:pt x="812866" y="115570"/>
                  </a:lnTo>
                  <a:close/>
                </a:path>
                <a:path w="1005204" h="1557020">
                  <a:moveTo>
                    <a:pt x="814536" y="112537"/>
                  </a:moveTo>
                  <a:lnTo>
                    <a:pt x="814016" y="111760"/>
                  </a:lnTo>
                  <a:lnTo>
                    <a:pt x="814391" y="111760"/>
                  </a:lnTo>
                  <a:lnTo>
                    <a:pt x="814536" y="112537"/>
                  </a:lnTo>
                  <a:close/>
                </a:path>
                <a:path w="1005204" h="1557020">
                  <a:moveTo>
                    <a:pt x="815741" y="113030"/>
                  </a:moveTo>
                  <a:lnTo>
                    <a:pt x="814866" y="113030"/>
                  </a:lnTo>
                  <a:lnTo>
                    <a:pt x="814536" y="112537"/>
                  </a:lnTo>
                  <a:lnTo>
                    <a:pt x="814391" y="111760"/>
                  </a:lnTo>
                  <a:lnTo>
                    <a:pt x="815778" y="111760"/>
                  </a:lnTo>
                  <a:lnTo>
                    <a:pt x="815741" y="113030"/>
                  </a:lnTo>
                  <a:close/>
                </a:path>
                <a:path w="1005204" h="1557020">
                  <a:moveTo>
                    <a:pt x="811665" y="129540"/>
                  </a:moveTo>
                  <a:lnTo>
                    <a:pt x="801890" y="123190"/>
                  </a:lnTo>
                  <a:lnTo>
                    <a:pt x="807515" y="119380"/>
                  </a:lnTo>
                  <a:lnTo>
                    <a:pt x="815903" y="119380"/>
                  </a:lnTo>
                  <a:lnTo>
                    <a:pt x="815353" y="118110"/>
                  </a:lnTo>
                  <a:lnTo>
                    <a:pt x="815216" y="116840"/>
                  </a:lnTo>
                  <a:lnTo>
                    <a:pt x="819754" y="113030"/>
                  </a:lnTo>
                  <a:lnTo>
                    <a:pt x="820474" y="114300"/>
                  </a:lnTo>
                  <a:lnTo>
                    <a:pt x="818441" y="114300"/>
                  </a:lnTo>
                  <a:lnTo>
                    <a:pt x="821460" y="119949"/>
                  </a:lnTo>
                  <a:lnTo>
                    <a:pt x="819129" y="120650"/>
                  </a:lnTo>
                  <a:lnTo>
                    <a:pt x="820116" y="121920"/>
                  </a:lnTo>
                  <a:lnTo>
                    <a:pt x="820004" y="123190"/>
                  </a:lnTo>
                  <a:lnTo>
                    <a:pt x="811590" y="123190"/>
                  </a:lnTo>
                  <a:lnTo>
                    <a:pt x="811665" y="129540"/>
                  </a:lnTo>
                  <a:close/>
                </a:path>
                <a:path w="1005204" h="1557020">
                  <a:moveTo>
                    <a:pt x="821460" y="119949"/>
                  </a:moveTo>
                  <a:lnTo>
                    <a:pt x="818441" y="114300"/>
                  </a:lnTo>
                  <a:lnTo>
                    <a:pt x="820474" y="114300"/>
                  </a:lnTo>
                  <a:lnTo>
                    <a:pt x="823354" y="119380"/>
                  </a:lnTo>
                  <a:lnTo>
                    <a:pt x="821460" y="119949"/>
                  </a:lnTo>
                  <a:close/>
                </a:path>
                <a:path w="1005204" h="1557020">
                  <a:moveTo>
                    <a:pt x="822583" y="122052"/>
                  </a:moveTo>
                  <a:lnTo>
                    <a:pt x="821460" y="119949"/>
                  </a:lnTo>
                  <a:lnTo>
                    <a:pt x="823354" y="119380"/>
                  </a:lnTo>
                  <a:lnTo>
                    <a:pt x="820474" y="114300"/>
                  </a:lnTo>
                  <a:lnTo>
                    <a:pt x="826779" y="114300"/>
                  </a:lnTo>
                  <a:lnTo>
                    <a:pt x="828004" y="116840"/>
                  </a:lnTo>
                  <a:lnTo>
                    <a:pt x="826792" y="119380"/>
                  </a:lnTo>
                  <a:lnTo>
                    <a:pt x="824968" y="121309"/>
                  </a:lnTo>
                  <a:lnTo>
                    <a:pt x="822554" y="121920"/>
                  </a:lnTo>
                  <a:lnTo>
                    <a:pt x="822583" y="122052"/>
                  </a:lnTo>
                  <a:close/>
                </a:path>
                <a:path w="1005204" h="1557020">
                  <a:moveTo>
                    <a:pt x="844118" y="116840"/>
                  </a:moveTo>
                  <a:lnTo>
                    <a:pt x="837905" y="116840"/>
                  </a:lnTo>
                  <a:lnTo>
                    <a:pt x="837630" y="115570"/>
                  </a:lnTo>
                  <a:lnTo>
                    <a:pt x="838355" y="115570"/>
                  </a:lnTo>
                  <a:lnTo>
                    <a:pt x="838518" y="114300"/>
                  </a:lnTo>
                  <a:lnTo>
                    <a:pt x="842618" y="114300"/>
                  </a:lnTo>
                  <a:lnTo>
                    <a:pt x="844293" y="115570"/>
                  </a:lnTo>
                  <a:lnTo>
                    <a:pt x="844118" y="116840"/>
                  </a:lnTo>
                  <a:close/>
                </a:path>
                <a:path w="1005204" h="1557020">
                  <a:moveTo>
                    <a:pt x="848306" y="123190"/>
                  </a:moveTo>
                  <a:lnTo>
                    <a:pt x="845418" y="120650"/>
                  </a:lnTo>
                  <a:lnTo>
                    <a:pt x="847931" y="114300"/>
                  </a:lnTo>
                  <a:lnTo>
                    <a:pt x="852419" y="116840"/>
                  </a:lnTo>
                  <a:lnTo>
                    <a:pt x="851931" y="119380"/>
                  </a:lnTo>
                  <a:lnTo>
                    <a:pt x="856432" y="119380"/>
                  </a:lnTo>
                  <a:lnTo>
                    <a:pt x="857119" y="120650"/>
                  </a:lnTo>
                  <a:lnTo>
                    <a:pt x="857441" y="121920"/>
                  </a:lnTo>
                  <a:lnTo>
                    <a:pt x="850806" y="121920"/>
                  </a:lnTo>
                  <a:lnTo>
                    <a:pt x="848306" y="123190"/>
                  </a:lnTo>
                  <a:close/>
                </a:path>
                <a:path w="1005204" h="1557020">
                  <a:moveTo>
                    <a:pt x="876796" y="115570"/>
                  </a:moveTo>
                  <a:lnTo>
                    <a:pt x="875096" y="115570"/>
                  </a:lnTo>
                  <a:lnTo>
                    <a:pt x="872933" y="114300"/>
                  </a:lnTo>
                  <a:lnTo>
                    <a:pt x="877471" y="114300"/>
                  </a:lnTo>
                  <a:lnTo>
                    <a:pt x="876796" y="115570"/>
                  </a:lnTo>
                  <a:close/>
                </a:path>
                <a:path w="1005204" h="1557020">
                  <a:moveTo>
                    <a:pt x="837564" y="115721"/>
                  </a:moveTo>
                  <a:lnTo>
                    <a:pt x="837518" y="115570"/>
                  </a:lnTo>
                  <a:lnTo>
                    <a:pt x="837564" y="115721"/>
                  </a:lnTo>
                  <a:close/>
                </a:path>
                <a:path w="1005204" h="1557020">
                  <a:moveTo>
                    <a:pt x="837905" y="116840"/>
                  </a:moveTo>
                  <a:lnTo>
                    <a:pt x="837564" y="115721"/>
                  </a:lnTo>
                  <a:lnTo>
                    <a:pt x="837630" y="115570"/>
                  </a:lnTo>
                  <a:lnTo>
                    <a:pt x="837905" y="116840"/>
                  </a:lnTo>
                  <a:close/>
                </a:path>
                <a:path w="1005204" h="1557020">
                  <a:moveTo>
                    <a:pt x="842943" y="121920"/>
                  </a:moveTo>
                  <a:lnTo>
                    <a:pt x="836635" y="120857"/>
                  </a:lnTo>
                  <a:lnTo>
                    <a:pt x="838005" y="119380"/>
                  </a:lnTo>
                  <a:lnTo>
                    <a:pt x="836322" y="118556"/>
                  </a:lnTo>
                  <a:lnTo>
                    <a:pt x="837564" y="115721"/>
                  </a:lnTo>
                  <a:lnTo>
                    <a:pt x="837905" y="116840"/>
                  </a:lnTo>
                  <a:lnTo>
                    <a:pt x="844118" y="116840"/>
                  </a:lnTo>
                  <a:lnTo>
                    <a:pt x="843943" y="118110"/>
                  </a:lnTo>
                  <a:lnTo>
                    <a:pt x="842943" y="121920"/>
                  </a:lnTo>
                  <a:close/>
                </a:path>
                <a:path w="1005204" h="1557020">
                  <a:moveTo>
                    <a:pt x="814341" y="119380"/>
                  </a:moveTo>
                  <a:lnTo>
                    <a:pt x="808953" y="119380"/>
                  </a:lnTo>
                  <a:lnTo>
                    <a:pt x="808815" y="118110"/>
                  </a:lnTo>
                  <a:lnTo>
                    <a:pt x="809703" y="116840"/>
                  </a:lnTo>
                  <a:lnTo>
                    <a:pt x="813903" y="116840"/>
                  </a:lnTo>
                  <a:lnTo>
                    <a:pt x="814341" y="119380"/>
                  </a:lnTo>
                  <a:close/>
                </a:path>
                <a:path w="1005204" h="1557020">
                  <a:moveTo>
                    <a:pt x="832117" y="125730"/>
                  </a:moveTo>
                  <a:lnTo>
                    <a:pt x="829042" y="121920"/>
                  </a:lnTo>
                  <a:lnTo>
                    <a:pt x="828592" y="120857"/>
                  </a:lnTo>
                  <a:lnTo>
                    <a:pt x="828592" y="119380"/>
                  </a:lnTo>
                  <a:lnTo>
                    <a:pt x="830192" y="116840"/>
                  </a:lnTo>
                  <a:lnTo>
                    <a:pt x="831992" y="116840"/>
                  </a:lnTo>
                  <a:lnTo>
                    <a:pt x="833542" y="118110"/>
                  </a:lnTo>
                  <a:lnTo>
                    <a:pt x="835411" y="118110"/>
                  </a:lnTo>
                  <a:lnTo>
                    <a:pt x="836322" y="118556"/>
                  </a:lnTo>
                  <a:lnTo>
                    <a:pt x="835405" y="120650"/>
                  </a:lnTo>
                  <a:lnTo>
                    <a:pt x="836635" y="120857"/>
                  </a:lnTo>
                  <a:lnTo>
                    <a:pt x="832117" y="125730"/>
                  </a:lnTo>
                  <a:close/>
                </a:path>
                <a:path w="1005204" h="1557020">
                  <a:moveTo>
                    <a:pt x="835411" y="118110"/>
                  </a:moveTo>
                  <a:lnTo>
                    <a:pt x="833542" y="118110"/>
                  </a:lnTo>
                  <a:lnTo>
                    <a:pt x="832817" y="116840"/>
                  </a:lnTo>
                  <a:lnTo>
                    <a:pt x="835411" y="118110"/>
                  </a:lnTo>
                  <a:close/>
                </a:path>
                <a:path w="1005204" h="1557020">
                  <a:moveTo>
                    <a:pt x="856432" y="119380"/>
                  </a:moveTo>
                  <a:lnTo>
                    <a:pt x="852456" y="119380"/>
                  </a:lnTo>
                  <a:lnTo>
                    <a:pt x="854206" y="118110"/>
                  </a:lnTo>
                  <a:lnTo>
                    <a:pt x="856432" y="119380"/>
                  </a:lnTo>
                  <a:close/>
                </a:path>
                <a:path w="1005204" h="1557020">
                  <a:moveTo>
                    <a:pt x="836635" y="120857"/>
                  </a:moveTo>
                  <a:lnTo>
                    <a:pt x="835405" y="120650"/>
                  </a:lnTo>
                  <a:lnTo>
                    <a:pt x="836322" y="118556"/>
                  </a:lnTo>
                  <a:lnTo>
                    <a:pt x="838005" y="119380"/>
                  </a:lnTo>
                  <a:lnTo>
                    <a:pt x="836635" y="120857"/>
                  </a:lnTo>
                  <a:close/>
                </a:path>
                <a:path w="1005204" h="1557020">
                  <a:moveTo>
                    <a:pt x="828879" y="123190"/>
                  </a:moveTo>
                  <a:lnTo>
                    <a:pt x="823191" y="123190"/>
                  </a:lnTo>
                  <a:lnTo>
                    <a:pt x="824968" y="121309"/>
                  </a:lnTo>
                  <a:lnTo>
                    <a:pt x="827579" y="120650"/>
                  </a:lnTo>
                  <a:lnTo>
                    <a:pt x="828879" y="123190"/>
                  </a:lnTo>
                  <a:close/>
                </a:path>
                <a:path w="1005204" h="1557020">
                  <a:moveTo>
                    <a:pt x="823191" y="123190"/>
                  </a:moveTo>
                  <a:lnTo>
                    <a:pt x="822583" y="122052"/>
                  </a:lnTo>
                  <a:lnTo>
                    <a:pt x="822554" y="121920"/>
                  </a:lnTo>
                  <a:lnTo>
                    <a:pt x="824968" y="121309"/>
                  </a:lnTo>
                  <a:lnTo>
                    <a:pt x="823191" y="123190"/>
                  </a:lnTo>
                  <a:close/>
                </a:path>
                <a:path w="1005204" h="1557020">
                  <a:moveTo>
                    <a:pt x="850808" y="121937"/>
                  </a:moveTo>
                  <a:close/>
                </a:path>
                <a:path w="1005204" h="1557020">
                  <a:moveTo>
                    <a:pt x="851394" y="127000"/>
                  </a:moveTo>
                  <a:lnTo>
                    <a:pt x="850953" y="123190"/>
                  </a:lnTo>
                  <a:lnTo>
                    <a:pt x="850844" y="121920"/>
                  </a:lnTo>
                  <a:lnTo>
                    <a:pt x="857441" y="121920"/>
                  </a:lnTo>
                  <a:lnTo>
                    <a:pt x="858407" y="125730"/>
                  </a:lnTo>
                  <a:lnTo>
                    <a:pt x="851394" y="127000"/>
                  </a:lnTo>
                  <a:close/>
                </a:path>
                <a:path w="1005204" h="1557020">
                  <a:moveTo>
                    <a:pt x="828892" y="133350"/>
                  </a:moveTo>
                  <a:lnTo>
                    <a:pt x="823541" y="133350"/>
                  </a:lnTo>
                  <a:lnTo>
                    <a:pt x="823491" y="130810"/>
                  </a:lnTo>
                  <a:lnTo>
                    <a:pt x="822966" y="129540"/>
                  </a:lnTo>
                  <a:lnTo>
                    <a:pt x="823554" y="128270"/>
                  </a:lnTo>
                  <a:lnTo>
                    <a:pt x="824054" y="128270"/>
                  </a:lnTo>
                  <a:lnTo>
                    <a:pt x="824567" y="127000"/>
                  </a:lnTo>
                  <a:lnTo>
                    <a:pt x="823691" y="127000"/>
                  </a:lnTo>
                  <a:lnTo>
                    <a:pt x="822583" y="122052"/>
                  </a:lnTo>
                  <a:lnTo>
                    <a:pt x="823191" y="123190"/>
                  </a:lnTo>
                  <a:lnTo>
                    <a:pt x="828879" y="123190"/>
                  </a:lnTo>
                  <a:lnTo>
                    <a:pt x="830179" y="125730"/>
                  </a:lnTo>
                  <a:lnTo>
                    <a:pt x="827917" y="128270"/>
                  </a:lnTo>
                  <a:lnTo>
                    <a:pt x="829517" y="129540"/>
                  </a:lnTo>
                  <a:lnTo>
                    <a:pt x="830067" y="129540"/>
                  </a:lnTo>
                  <a:lnTo>
                    <a:pt x="829204" y="130810"/>
                  </a:lnTo>
                  <a:lnTo>
                    <a:pt x="829492" y="130810"/>
                  </a:lnTo>
                  <a:lnTo>
                    <a:pt x="829004" y="132080"/>
                  </a:lnTo>
                  <a:lnTo>
                    <a:pt x="828892" y="133350"/>
                  </a:lnTo>
                  <a:close/>
                </a:path>
                <a:path w="1005204" h="1557020">
                  <a:moveTo>
                    <a:pt x="818304" y="125730"/>
                  </a:moveTo>
                  <a:lnTo>
                    <a:pt x="816091" y="125730"/>
                  </a:lnTo>
                  <a:lnTo>
                    <a:pt x="814378" y="124460"/>
                  </a:lnTo>
                  <a:lnTo>
                    <a:pt x="812666" y="124460"/>
                  </a:lnTo>
                  <a:lnTo>
                    <a:pt x="811665" y="123190"/>
                  </a:lnTo>
                  <a:lnTo>
                    <a:pt x="820004" y="123190"/>
                  </a:lnTo>
                  <a:lnTo>
                    <a:pt x="819891" y="124460"/>
                  </a:lnTo>
                  <a:lnTo>
                    <a:pt x="814378" y="124460"/>
                  </a:lnTo>
                  <a:lnTo>
                    <a:pt x="813966" y="125730"/>
                  </a:lnTo>
                  <a:lnTo>
                    <a:pt x="818304" y="125730"/>
                  </a:lnTo>
                  <a:close/>
                </a:path>
                <a:path w="1005204" h="1557020">
                  <a:moveTo>
                    <a:pt x="816189" y="131552"/>
                  </a:moveTo>
                  <a:lnTo>
                    <a:pt x="814953" y="130810"/>
                  </a:lnTo>
                  <a:lnTo>
                    <a:pt x="815878" y="128270"/>
                  </a:lnTo>
                  <a:lnTo>
                    <a:pt x="816528" y="128270"/>
                  </a:lnTo>
                  <a:lnTo>
                    <a:pt x="815453" y="127000"/>
                  </a:lnTo>
                  <a:lnTo>
                    <a:pt x="817041" y="125730"/>
                  </a:lnTo>
                  <a:lnTo>
                    <a:pt x="822129" y="125730"/>
                  </a:lnTo>
                  <a:lnTo>
                    <a:pt x="821660" y="129540"/>
                  </a:lnTo>
                  <a:lnTo>
                    <a:pt x="819954" y="129540"/>
                  </a:lnTo>
                  <a:lnTo>
                    <a:pt x="816189" y="131552"/>
                  </a:lnTo>
                  <a:close/>
                </a:path>
                <a:path w="1005204" h="1557020">
                  <a:moveTo>
                    <a:pt x="801952" y="134607"/>
                  </a:moveTo>
                  <a:lnTo>
                    <a:pt x="800715" y="133350"/>
                  </a:lnTo>
                  <a:lnTo>
                    <a:pt x="805928" y="127000"/>
                  </a:lnTo>
                  <a:lnTo>
                    <a:pt x="810503" y="133350"/>
                  </a:lnTo>
                  <a:lnTo>
                    <a:pt x="801952" y="133350"/>
                  </a:lnTo>
                  <a:lnTo>
                    <a:pt x="801952" y="134607"/>
                  </a:lnTo>
                  <a:close/>
                </a:path>
                <a:path w="1005204" h="1557020">
                  <a:moveTo>
                    <a:pt x="838305" y="138430"/>
                  </a:moveTo>
                  <a:lnTo>
                    <a:pt x="832492" y="133350"/>
                  </a:lnTo>
                  <a:lnTo>
                    <a:pt x="836655" y="130810"/>
                  </a:lnTo>
                  <a:lnTo>
                    <a:pt x="839380" y="127000"/>
                  </a:lnTo>
                  <a:lnTo>
                    <a:pt x="844227" y="131999"/>
                  </a:lnTo>
                  <a:lnTo>
                    <a:pt x="843031" y="133350"/>
                  </a:lnTo>
                  <a:lnTo>
                    <a:pt x="842797" y="133676"/>
                  </a:lnTo>
                  <a:lnTo>
                    <a:pt x="838305" y="138430"/>
                  </a:lnTo>
                  <a:close/>
                </a:path>
                <a:path w="1005204" h="1557020">
                  <a:moveTo>
                    <a:pt x="819179" y="133350"/>
                  </a:moveTo>
                  <a:lnTo>
                    <a:pt x="816189" y="131552"/>
                  </a:lnTo>
                  <a:lnTo>
                    <a:pt x="819954" y="129540"/>
                  </a:lnTo>
                  <a:lnTo>
                    <a:pt x="820106" y="131124"/>
                  </a:lnTo>
                  <a:lnTo>
                    <a:pt x="819179" y="133350"/>
                  </a:lnTo>
                  <a:close/>
                </a:path>
                <a:path w="1005204" h="1557020">
                  <a:moveTo>
                    <a:pt x="820106" y="131124"/>
                  </a:moveTo>
                  <a:lnTo>
                    <a:pt x="819954" y="129540"/>
                  </a:lnTo>
                  <a:lnTo>
                    <a:pt x="820354" y="129540"/>
                  </a:lnTo>
                  <a:lnTo>
                    <a:pt x="820636" y="129851"/>
                  </a:lnTo>
                  <a:lnTo>
                    <a:pt x="820106" y="131124"/>
                  </a:lnTo>
                  <a:close/>
                </a:path>
                <a:path w="1005204" h="1557020">
                  <a:moveTo>
                    <a:pt x="820636" y="129851"/>
                  </a:moveTo>
                  <a:lnTo>
                    <a:pt x="820354" y="129540"/>
                  </a:lnTo>
                  <a:lnTo>
                    <a:pt x="820766" y="129540"/>
                  </a:lnTo>
                  <a:lnTo>
                    <a:pt x="820636" y="129851"/>
                  </a:lnTo>
                  <a:close/>
                </a:path>
                <a:path w="1005204" h="1557020">
                  <a:moveTo>
                    <a:pt x="821504" y="130810"/>
                  </a:moveTo>
                  <a:lnTo>
                    <a:pt x="820636" y="129851"/>
                  </a:lnTo>
                  <a:lnTo>
                    <a:pt x="820766" y="129540"/>
                  </a:lnTo>
                  <a:lnTo>
                    <a:pt x="821660" y="129540"/>
                  </a:lnTo>
                  <a:lnTo>
                    <a:pt x="821504" y="130810"/>
                  </a:lnTo>
                  <a:close/>
                </a:path>
                <a:path w="1005204" h="1557020">
                  <a:moveTo>
                    <a:pt x="846643" y="140970"/>
                  </a:moveTo>
                  <a:lnTo>
                    <a:pt x="840305" y="137160"/>
                  </a:lnTo>
                  <a:lnTo>
                    <a:pt x="842797" y="133676"/>
                  </a:lnTo>
                  <a:lnTo>
                    <a:pt x="844306" y="132080"/>
                  </a:lnTo>
                  <a:lnTo>
                    <a:pt x="845281" y="130810"/>
                  </a:lnTo>
                  <a:lnTo>
                    <a:pt x="849419" y="133350"/>
                  </a:lnTo>
                  <a:lnTo>
                    <a:pt x="848681" y="137160"/>
                  </a:lnTo>
                  <a:lnTo>
                    <a:pt x="846643" y="140970"/>
                  </a:lnTo>
                  <a:close/>
                </a:path>
                <a:path w="1005204" h="1557020">
                  <a:moveTo>
                    <a:pt x="820319" y="133350"/>
                  </a:moveTo>
                  <a:lnTo>
                    <a:pt x="819179" y="133350"/>
                  </a:lnTo>
                  <a:lnTo>
                    <a:pt x="820106" y="131124"/>
                  </a:lnTo>
                  <a:lnTo>
                    <a:pt x="820319" y="133350"/>
                  </a:lnTo>
                  <a:close/>
                </a:path>
                <a:path w="1005204" h="1557020">
                  <a:moveTo>
                    <a:pt x="820929" y="139700"/>
                  </a:moveTo>
                  <a:lnTo>
                    <a:pt x="815941" y="138430"/>
                  </a:lnTo>
                  <a:lnTo>
                    <a:pt x="812903" y="137160"/>
                  </a:lnTo>
                  <a:lnTo>
                    <a:pt x="813673" y="134607"/>
                  </a:lnTo>
                  <a:lnTo>
                    <a:pt x="815203" y="132080"/>
                  </a:lnTo>
                  <a:lnTo>
                    <a:pt x="816189" y="131552"/>
                  </a:lnTo>
                  <a:lnTo>
                    <a:pt x="819179" y="133350"/>
                  </a:lnTo>
                  <a:lnTo>
                    <a:pt x="820319" y="133350"/>
                  </a:lnTo>
                  <a:lnTo>
                    <a:pt x="820929" y="139700"/>
                  </a:lnTo>
                  <a:close/>
                </a:path>
                <a:path w="1005204" h="1557020">
                  <a:moveTo>
                    <a:pt x="842797" y="133676"/>
                  </a:moveTo>
                  <a:lnTo>
                    <a:pt x="843031" y="133350"/>
                  </a:lnTo>
                  <a:lnTo>
                    <a:pt x="844227" y="131999"/>
                  </a:lnTo>
                  <a:lnTo>
                    <a:pt x="842797" y="133676"/>
                  </a:lnTo>
                  <a:close/>
                </a:path>
                <a:path w="1005204" h="1557020">
                  <a:moveTo>
                    <a:pt x="803215" y="135890"/>
                  </a:moveTo>
                  <a:lnTo>
                    <a:pt x="801965" y="134620"/>
                  </a:lnTo>
                  <a:lnTo>
                    <a:pt x="801952" y="133350"/>
                  </a:lnTo>
                  <a:lnTo>
                    <a:pt x="802277" y="134620"/>
                  </a:lnTo>
                  <a:lnTo>
                    <a:pt x="802590" y="134620"/>
                  </a:lnTo>
                  <a:lnTo>
                    <a:pt x="803978" y="135524"/>
                  </a:lnTo>
                  <a:lnTo>
                    <a:pt x="803215" y="135890"/>
                  </a:lnTo>
                  <a:close/>
                </a:path>
                <a:path w="1005204" h="1557020">
                  <a:moveTo>
                    <a:pt x="803978" y="135524"/>
                  </a:moveTo>
                  <a:lnTo>
                    <a:pt x="802590" y="134620"/>
                  </a:lnTo>
                  <a:lnTo>
                    <a:pt x="802274" y="134607"/>
                  </a:lnTo>
                  <a:lnTo>
                    <a:pt x="801952" y="133350"/>
                  </a:lnTo>
                  <a:lnTo>
                    <a:pt x="810503" y="133350"/>
                  </a:lnTo>
                  <a:lnTo>
                    <a:pt x="805865" y="134620"/>
                  </a:lnTo>
                  <a:lnTo>
                    <a:pt x="803978" y="135524"/>
                  </a:lnTo>
                  <a:close/>
                </a:path>
                <a:path w="1005204" h="1557020">
                  <a:moveTo>
                    <a:pt x="825629" y="137160"/>
                  </a:moveTo>
                  <a:lnTo>
                    <a:pt x="825129" y="137160"/>
                  </a:lnTo>
                  <a:lnTo>
                    <a:pt x="823516" y="135890"/>
                  </a:lnTo>
                  <a:lnTo>
                    <a:pt x="822929" y="133350"/>
                  </a:lnTo>
                  <a:lnTo>
                    <a:pt x="829379" y="133350"/>
                  </a:lnTo>
                  <a:lnTo>
                    <a:pt x="829045" y="134607"/>
                  </a:lnTo>
                  <a:lnTo>
                    <a:pt x="828879" y="135890"/>
                  </a:lnTo>
                  <a:lnTo>
                    <a:pt x="827879" y="135890"/>
                  </a:lnTo>
                  <a:lnTo>
                    <a:pt x="825629" y="137160"/>
                  </a:lnTo>
                  <a:close/>
                </a:path>
                <a:path w="1005204" h="1557020">
                  <a:moveTo>
                    <a:pt x="801952" y="139700"/>
                  </a:moveTo>
                  <a:lnTo>
                    <a:pt x="801952" y="134607"/>
                  </a:lnTo>
                  <a:lnTo>
                    <a:pt x="803215" y="135890"/>
                  </a:lnTo>
                  <a:lnTo>
                    <a:pt x="804540" y="135890"/>
                  </a:lnTo>
                  <a:lnTo>
                    <a:pt x="803590" y="138430"/>
                  </a:lnTo>
                  <a:lnTo>
                    <a:pt x="801952" y="139700"/>
                  </a:lnTo>
                  <a:close/>
                </a:path>
                <a:path w="1005204" h="1557020">
                  <a:moveTo>
                    <a:pt x="804540" y="135890"/>
                  </a:moveTo>
                  <a:lnTo>
                    <a:pt x="803215" y="135890"/>
                  </a:lnTo>
                  <a:lnTo>
                    <a:pt x="803978" y="135524"/>
                  </a:lnTo>
                  <a:lnTo>
                    <a:pt x="804540" y="135890"/>
                  </a:lnTo>
                  <a:close/>
                </a:path>
                <a:path w="1005204" h="1557020">
                  <a:moveTo>
                    <a:pt x="833917" y="163522"/>
                  </a:moveTo>
                  <a:lnTo>
                    <a:pt x="832980" y="163283"/>
                  </a:lnTo>
                  <a:lnTo>
                    <a:pt x="829454" y="160014"/>
                  </a:lnTo>
                  <a:lnTo>
                    <a:pt x="833267" y="156140"/>
                  </a:lnTo>
                  <a:lnTo>
                    <a:pt x="836242" y="158165"/>
                  </a:lnTo>
                  <a:lnTo>
                    <a:pt x="837293" y="160014"/>
                  </a:lnTo>
                  <a:lnTo>
                    <a:pt x="837605" y="162994"/>
                  </a:lnTo>
                  <a:lnTo>
                    <a:pt x="833917" y="163522"/>
                  </a:lnTo>
                  <a:close/>
                </a:path>
                <a:path w="1005204" h="1557020">
                  <a:moveTo>
                    <a:pt x="848818" y="153952"/>
                  </a:moveTo>
                  <a:lnTo>
                    <a:pt x="844454" y="149446"/>
                  </a:lnTo>
                  <a:lnTo>
                    <a:pt x="844668" y="149136"/>
                  </a:lnTo>
                  <a:lnTo>
                    <a:pt x="843684" y="148255"/>
                  </a:lnTo>
                  <a:lnTo>
                    <a:pt x="848181" y="144068"/>
                  </a:lnTo>
                  <a:lnTo>
                    <a:pt x="852681" y="149966"/>
                  </a:lnTo>
                  <a:lnTo>
                    <a:pt x="848818" y="153952"/>
                  </a:lnTo>
                  <a:close/>
                </a:path>
                <a:path w="1005204" h="1557020">
                  <a:moveTo>
                    <a:pt x="842405" y="152418"/>
                  </a:moveTo>
                  <a:lnTo>
                    <a:pt x="835842" y="151123"/>
                  </a:lnTo>
                  <a:lnTo>
                    <a:pt x="834367" y="147589"/>
                  </a:lnTo>
                  <a:lnTo>
                    <a:pt x="835692" y="144935"/>
                  </a:lnTo>
                  <a:lnTo>
                    <a:pt x="839193" y="144634"/>
                  </a:lnTo>
                  <a:lnTo>
                    <a:pt x="839693" y="145640"/>
                  </a:lnTo>
                  <a:lnTo>
                    <a:pt x="841218" y="146621"/>
                  </a:lnTo>
                  <a:lnTo>
                    <a:pt x="841868" y="146671"/>
                  </a:lnTo>
                  <a:lnTo>
                    <a:pt x="842393" y="147098"/>
                  </a:lnTo>
                  <a:lnTo>
                    <a:pt x="843684" y="148255"/>
                  </a:lnTo>
                  <a:lnTo>
                    <a:pt x="843481" y="148444"/>
                  </a:lnTo>
                  <a:lnTo>
                    <a:pt x="844454" y="149446"/>
                  </a:lnTo>
                  <a:lnTo>
                    <a:pt x="842405" y="152418"/>
                  </a:lnTo>
                  <a:close/>
                </a:path>
                <a:path w="1005204" h="1557020">
                  <a:moveTo>
                    <a:pt x="844454" y="149446"/>
                  </a:moveTo>
                  <a:lnTo>
                    <a:pt x="843481" y="148444"/>
                  </a:lnTo>
                  <a:lnTo>
                    <a:pt x="843684" y="148255"/>
                  </a:lnTo>
                  <a:lnTo>
                    <a:pt x="844668" y="149136"/>
                  </a:lnTo>
                  <a:lnTo>
                    <a:pt x="844454" y="149446"/>
                  </a:lnTo>
                  <a:close/>
                </a:path>
                <a:path w="1005204" h="1557020">
                  <a:moveTo>
                    <a:pt x="801952" y="168050"/>
                  </a:moveTo>
                  <a:lnTo>
                    <a:pt x="801952" y="161146"/>
                  </a:lnTo>
                  <a:lnTo>
                    <a:pt x="802165" y="161271"/>
                  </a:lnTo>
                  <a:lnTo>
                    <a:pt x="802302" y="161535"/>
                  </a:lnTo>
                  <a:lnTo>
                    <a:pt x="802790" y="163095"/>
                  </a:lnTo>
                  <a:lnTo>
                    <a:pt x="802702" y="163585"/>
                  </a:lnTo>
                  <a:lnTo>
                    <a:pt x="803277" y="165120"/>
                  </a:lnTo>
                  <a:lnTo>
                    <a:pt x="803765" y="165748"/>
                  </a:lnTo>
                  <a:lnTo>
                    <a:pt x="803990" y="166453"/>
                  </a:lnTo>
                  <a:lnTo>
                    <a:pt x="804265" y="166842"/>
                  </a:lnTo>
                  <a:lnTo>
                    <a:pt x="804402" y="167408"/>
                  </a:lnTo>
                  <a:lnTo>
                    <a:pt x="804477" y="167861"/>
                  </a:lnTo>
                  <a:lnTo>
                    <a:pt x="803777" y="167861"/>
                  </a:lnTo>
                  <a:lnTo>
                    <a:pt x="801952" y="168050"/>
                  </a:lnTo>
                  <a:close/>
                </a:path>
                <a:path w="1005204" h="1557020">
                  <a:moveTo>
                    <a:pt x="802272" y="146935"/>
                  </a:moveTo>
                  <a:lnTo>
                    <a:pt x="802077" y="146935"/>
                  </a:lnTo>
                  <a:lnTo>
                    <a:pt x="802272" y="146935"/>
                  </a:lnTo>
                  <a:close/>
                </a:path>
                <a:path w="1005204" h="1557020">
                  <a:moveTo>
                    <a:pt x="801952" y="152946"/>
                  </a:moveTo>
                  <a:lnTo>
                    <a:pt x="801952" y="146922"/>
                  </a:lnTo>
                  <a:lnTo>
                    <a:pt x="802272" y="146935"/>
                  </a:lnTo>
                  <a:lnTo>
                    <a:pt x="805652" y="147828"/>
                  </a:lnTo>
                  <a:lnTo>
                    <a:pt x="804995" y="150631"/>
                  </a:lnTo>
                  <a:lnTo>
                    <a:pt x="804527" y="150997"/>
                  </a:lnTo>
                  <a:lnTo>
                    <a:pt x="804392" y="152500"/>
                  </a:lnTo>
                  <a:lnTo>
                    <a:pt x="801952" y="152946"/>
                  </a:lnTo>
                  <a:close/>
                </a:path>
                <a:path w="1005204" h="1557020">
                  <a:moveTo>
                    <a:pt x="818079" y="161108"/>
                  </a:moveTo>
                  <a:lnTo>
                    <a:pt x="814378" y="159926"/>
                  </a:lnTo>
                  <a:lnTo>
                    <a:pt x="813316" y="159272"/>
                  </a:lnTo>
                  <a:lnTo>
                    <a:pt x="812566" y="157561"/>
                  </a:lnTo>
                  <a:lnTo>
                    <a:pt x="813316" y="156933"/>
                  </a:lnTo>
                  <a:lnTo>
                    <a:pt x="813241" y="155864"/>
                  </a:lnTo>
                  <a:lnTo>
                    <a:pt x="812728" y="155461"/>
                  </a:lnTo>
                  <a:lnTo>
                    <a:pt x="811378" y="149274"/>
                  </a:lnTo>
                  <a:lnTo>
                    <a:pt x="819666" y="151123"/>
                  </a:lnTo>
                  <a:lnTo>
                    <a:pt x="817753" y="155197"/>
                  </a:lnTo>
                  <a:lnTo>
                    <a:pt x="819614" y="157235"/>
                  </a:lnTo>
                  <a:lnTo>
                    <a:pt x="819640" y="157561"/>
                  </a:lnTo>
                  <a:lnTo>
                    <a:pt x="818079" y="161108"/>
                  </a:lnTo>
                  <a:close/>
                </a:path>
                <a:path w="1005204" h="1557020">
                  <a:moveTo>
                    <a:pt x="808503" y="157473"/>
                  </a:moveTo>
                  <a:lnTo>
                    <a:pt x="807740" y="157235"/>
                  </a:lnTo>
                  <a:lnTo>
                    <a:pt x="807078" y="156882"/>
                  </a:lnTo>
                  <a:lnTo>
                    <a:pt x="804215" y="154267"/>
                  </a:lnTo>
                  <a:lnTo>
                    <a:pt x="804392" y="152500"/>
                  </a:lnTo>
                  <a:lnTo>
                    <a:pt x="804565" y="152468"/>
                  </a:lnTo>
                  <a:lnTo>
                    <a:pt x="804995" y="150631"/>
                  </a:lnTo>
                  <a:lnTo>
                    <a:pt x="805928" y="149903"/>
                  </a:lnTo>
                  <a:lnTo>
                    <a:pt x="808615" y="150444"/>
                  </a:lnTo>
                  <a:lnTo>
                    <a:pt x="809840" y="151550"/>
                  </a:lnTo>
                  <a:lnTo>
                    <a:pt x="811428" y="152896"/>
                  </a:lnTo>
                  <a:lnTo>
                    <a:pt x="812103" y="153072"/>
                  </a:lnTo>
                  <a:lnTo>
                    <a:pt x="811997" y="155864"/>
                  </a:lnTo>
                  <a:lnTo>
                    <a:pt x="811087" y="156845"/>
                  </a:lnTo>
                  <a:lnTo>
                    <a:pt x="809253" y="156845"/>
                  </a:lnTo>
                  <a:lnTo>
                    <a:pt x="809253" y="157360"/>
                  </a:lnTo>
                  <a:lnTo>
                    <a:pt x="808503" y="157473"/>
                  </a:lnTo>
                  <a:close/>
                </a:path>
                <a:path w="1005204" h="1557020">
                  <a:moveTo>
                    <a:pt x="804392" y="152500"/>
                  </a:moveTo>
                  <a:lnTo>
                    <a:pt x="804527" y="150997"/>
                  </a:lnTo>
                  <a:lnTo>
                    <a:pt x="804995" y="150631"/>
                  </a:lnTo>
                  <a:lnTo>
                    <a:pt x="804565" y="152468"/>
                  </a:lnTo>
                  <a:lnTo>
                    <a:pt x="804392" y="152500"/>
                  </a:lnTo>
                  <a:close/>
                </a:path>
                <a:path w="1005204" h="1557020">
                  <a:moveTo>
                    <a:pt x="809465" y="158593"/>
                  </a:moveTo>
                  <a:lnTo>
                    <a:pt x="809253" y="156845"/>
                  </a:lnTo>
                  <a:lnTo>
                    <a:pt x="811087" y="156845"/>
                  </a:lnTo>
                  <a:lnTo>
                    <a:pt x="809465" y="158593"/>
                  </a:lnTo>
                  <a:close/>
                </a:path>
                <a:path w="1005204" h="1557020">
                  <a:moveTo>
                    <a:pt x="807590" y="166239"/>
                  </a:moveTo>
                  <a:lnTo>
                    <a:pt x="804790" y="163195"/>
                  </a:lnTo>
                  <a:lnTo>
                    <a:pt x="808640" y="159448"/>
                  </a:lnTo>
                  <a:lnTo>
                    <a:pt x="811665" y="161837"/>
                  </a:lnTo>
                  <a:lnTo>
                    <a:pt x="812791" y="163057"/>
                  </a:lnTo>
                  <a:lnTo>
                    <a:pt x="813191" y="164981"/>
                  </a:lnTo>
                  <a:lnTo>
                    <a:pt x="812621" y="165585"/>
                  </a:lnTo>
                  <a:lnTo>
                    <a:pt x="807140" y="165585"/>
                  </a:lnTo>
                  <a:lnTo>
                    <a:pt x="807590" y="166239"/>
                  </a:lnTo>
                  <a:close/>
                </a:path>
                <a:path w="1005204" h="1557020">
                  <a:moveTo>
                    <a:pt x="810078" y="167295"/>
                  </a:moveTo>
                  <a:lnTo>
                    <a:pt x="808728" y="167018"/>
                  </a:lnTo>
                  <a:lnTo>
                    <a:pt x="807140" y="165585"/>
                  </a:lnTo>
                  <a:lnTo>
                    <a:pt x="812621" y="165585"/>
                  </a:lnTo>
                  <a:lnTo>
                    <a:pt x="811340" y="166943"/>
                  </a:lnTo>
                  <a:lnTo>
                    <a:pt x="810078" y="167295"/>
                  </a:lnTo>
                  <a:close/>
                </a:path>
                <a:path w="1005204" h="1557020">
                  <a:moveTo>
                    <a:pt x="947864" y="810295"/>
                  </a:moveTo>
                  <a:lnTo>
                    <a:pt x="56892" y="810295"/>
                  </a:lnTo>
                  <a:lnTo>
                    <a:pt x="56892" y="586245"/>
                  </a:lnTo>
                  <a:lnTo>
                    <a:pt x="947864" y="586245"/>
                  </a:lnTo>
                  <a:lnTo>
                    <a:pt x="947864" y="632272"/>
                  </a:lnTo>
                  <a:lnTo>
                    <a:pt x="115384" y="632272"/>
                  </a:lnTo>
                  <a:lnTo>
                    <a:pt x="113584" y="634083"/>
                  </a:lnTo>
                  <a:lnTo>
                    <a:pt x="113584" y="686147"/>
                  </a:lnTo>
                  <a:lnTo>
                    <a:pt x="115384" y="687945"/>
                  </a:lnTo>
                  <a:lnTo>
                    <a:pt x="947864" y="687945"/>
                  </a:lnTo>
                  <a:lnTo>
                    <a:pt x="947864" y="714229"/>
                  </a:lnTo>
                  <a:lnTo>
                    <a:pt x="115384" y="714229"/>
                  </a:lnTo>
                  <a:lnTo>
                    <a:pt x="113584" y="716027"/>
                  </a:lnTo>
                  <a:lnTo>
                    <a:pt x="113584" y="768091"/>
                  </a:lnTo>
                  <a:lnTo>
                    <a:pt x="115384" y="769902"/>
                  </a:lnTo>
                  <a:lnTo>
                    <a:pt x="947864" y="769902"/>
                  </a:lnTo>
                  <a:lnTo>
                    <a:pt x="947864" y="810295"/>
                  </a:lnTo>
                  <a:close/>
                </a:path>
                <a:path w="1005204" h="1557020">
                  <a:moveTo>
                    <a:pt x="246245" y="687945"/>
                  </a:moveTo>
                  <a:lnTo>
                    <a:pt x="195203" y="687945"/>
                  </a:lnTo>
                  <a:lnTo>
                    <a:pt x="196991" y="686147"/>
                  </a:lnTo>
                  <a:lnTo>
                    <a:pt x="196991" y="634083"/>
                  </a:lnTo>
                  <a:lnTo>
                    <a:pt x="195203" y="632272"/>
                  </a:lnTo>
                  <a:lnTo>
                    <a:pt x="246245" y="632272"/>
                  </a:lnTo>
                  <a:lnTo>
                    <a:pt x="244457" y="634083"/>
                  </a:lnTo>
                  <a:lnTo>
                    <a:pt x="244457" y="686147"/>
                  </a:lnTo>
                  <a:lnTo>
                    <a:pt x="246245" y="687945"/>
                  </a:lnTo>
                  <a:close/>
                </a:path>
                <a:path w="1005204" h="1557020">
                  <a:moveTo>
                    <a:pt x="377105" y="687945"/>
                  </a:moveTo>
                  <a:lnTo>
                    <a:pt x="326064" y="687945"/>
                  </a:lnTo>
                  <a:lnTo>
                    <a:pt x="327851" y="686147"/>
                  </a:lnTo>
                  <a:lnTo>
                    <a:pt x="327851" y="634083"/>
                  </a:lnTo>
                  <a:lnTo>
                    <a:pt x="326064" y="632272"/>
                  </a:lnTo>
                  <a:lnTo>
                    <a:pt x="377105" y="632272"/>
                  </a:lnTo>
                  <a:lnTo>
                    <a:pt x="375318" y="634083"/>
                  </a:lnTo>
                  <a:lnTo>
                    <a:pt x="375318" y="686147"/>
                  </a:lnTo>
                  <a:lnTo>
                    <a:pt x="377105" y="687945"/>
                  </a:lnTo>
                  <a:close/>
                </a:path>
                <a:path w="1005204" h="1557020">
                  <a:moveTo>
                    <a:pt x="947864" y="687945"/>
                  </a:moveTo>
                  <a:lnTo>
                    <a:pt x="456937" y="687945"/>
                  </a:lnTo>
                  <a:lnTo>
                    <a:pt x="458724" y="686147"/>
                  </a:lnTo>
                  <a:lnTo>
                    <a:pt x="458724" y="634083"/>
                  </a:lnTo>
                  <a:lnTo>
                    <a:pt x="456937" y="632272"/>
                  </a:lnTo>
                  <a:lnTo>
                    <a:pt x="947864" y="632272"/>
                  </a:lnTo>
                  <a:lnTo>
                    <a:pt x="947864" y="687945"/>
                  </a:lnTo>
                  <a:close/>
                </a:path>
                <a:path w="1005204" h="1557020">
                  <a:moveTo>
                    <a:pt x="190778" y="687945"/>
                  </a:moveTo>
                  <a:lnTo>
                    <a:pt x="119797" y="687945"/>
                  </a:lnTo>
                  <a:lnTo>
                    <a:pt x="121584" y="686147"/>
                  </a:lnTo>
                  <a:lnTo>
                    <a:pt x="121584" y="640321"/>
                  </a:lnTo>
                  <a:lnTo>
                    <a:pt x="188990" y="640321"/>
                  </a:lnTo>
                  <a:lnTo>
                    <a:pt x="188990" y="686147"/>
                  </a:lnTo>
                  <a:lnTo>
                    <a:pt x="190778" y="687945"/>
                  </a:lnTo>
                  <a:close/>
                </a:path>
                <a:path w="1005204" h="1557020">
                  <a:moveTo>
                    <a:pt x="321651" y="687945"/>
                  </a:moveTo>
                  <a:lnTo>
                    <a:pt x="250670" y="687945"/>
                  </a:lnTo>
                  <a:lnTo>
                    <a:pt x="252458" y="686147"/>
                  </a:lnTo>
                  <a:lnTo>
                    <a:pt x="252458" y="640321"/>
                  </a:lnTo>
                  <a:lnTo>
                    <a:pt x="319850" y="640321"/>
                  </a:lnTo>
                  <a:lnTo>
                    <a:pt x="319850" y="686147"/>
                  </a:lnTo>
                  <a:lnTo>
                    <a:pt x="321651" y="687945"/>
                  </a:lnTo>
                  <a:close/>
                </a:path>
                <a:path w="1005204" h="1557020">
                  <a:moveTo>
                    <a:pt x="452511" y="687945"/>
                  </a:moveTo>
                  <a:lnTo>
                    <a:pt x="381531" y="687945"/>
                  </a:lnTo>
                  <a:lnTo>
                    <a:pt x="383318" y="686147"/>
                  </a:lnTo>
                  <a:lnTo>
                    <a:pt x="383318" y="640321"/>
                  </a:lnTo>
                  <a:lnTo>
                    <a:pt x="450724" y="640321"/>
                  </a:lnTo>
                  <a:lnTo>
                    <a:pt x="450724" y="686147"/>
                  </a:lnTo>
                  <a:lnTo>
                    <a:pt x="452511" y="687945"/>
                  </a:lnTo>
                  <a:close/>
                </a:path>
                <a:path w="1005204" h="1557020">
                  <a:moveTo>
                    <a:pt x="188990" y="761853"/>
                  </a:moveTo>
                  <a:lnTo>
                    <a:pt x="121584" y="761853"/>
                  </a:lnTo>
                  <a:lnTo>
                    <a:pt x="121584" y="716027"/>
                  </a:lnTo>
                  <a:lnTo>
                    <a:pt x="119797" y="714229"/>
                  </a:lnTo>
                  <a:lnTo>
                    <a:pt x="190778" y="714229"/>
                  </a:lnTo>
                  <a:lnTo>
                    <a:pt x="188990" y="716027"/>
                  </a:lnTo>
                  <a:lnTo>
                    <a:pt x="188990" y="761853"/>
                  </a:lnTo>
                  <a:close/>
                </a:path>
                <a:path w="1005204" h="1557020">
                  <a:moveTo>
                    <a:pt x="246245" y="769902"/>
                  </a:moveTo>
                  <a:lnTo>
                    <a:pt x="195203" y="769902"/>
                  </a:lnTo>
                  <a:lnTo>
                    <a:pt x="196991" y="768091"/>
                  </a:lnTo>
                  <a:lnTo>
                    <a:pt x="196991" y="716027"/>
                  </a:lnTo>
                  <a:lnTo>
                    <a:pt x="195203" y="714229"/>
                  </a:lnTo>
                  <a:lnTo>
                    <a:pt x="246245" y="714229"/>
                  </a:lnTo>
                  <a:lnTo>
                    <a:pt x="244457" y="716027"/>
                  </a:lnTo>
                  <a:lnTo>
                    <a:pt x="244457" y="768091"/>
                  </a:lnTo>
                  <a:lnTo>
                    <a:pt x="246245" y="769902"/>
                  </a:lnTo>
                  <a:close/>
                </a:path>
                <a:path w="1005204" h="1557020">
                  <a:moveTo>
                    <a:pt x="319850" y="761853"/>
                  </a:moveTo>
                  <a:lnTo>
                    <a:pt x="252458" y="761853"/>
                  </a:lnTo>
                  <a:lnTo>
                    <a:pt x="252458" y="716027"/>
                  </a:lnTo>
                  <a:lnTo>
                    <a:pt x="250670" y="714229"/>
                  </a:lnTo>
                  <a:lnTo>
                    <a:pt x="321651" y="714229"/>
                  </a:lnTo>
                  <a:lnTo>
                    <a:pt x="319850" y="716027"/>
                  </a:lnTo>
                  <a:lnTo>
                    <a:pt x="319850" y="761853"/>
                  </a:lnTo>
                  <a:close/>
                </a:path>
                <a:path w="1005204" h="1557020">
                  <a:moveTo>
                    <a:pt x="377105" y="769902"/>
                  </a:moveTo>
                  <a:lnTo>
                    <a:pt x="326064" y="769902"/>
                  </a:lnTo>
                  <a:lnTo>
                    <a:pt x="327851" y="768091"/>
                  </a:lnTo>
                  <a:lnTo>
                    <a:pt x="327851" y="716027"/>
                  </a:lnTo>
                  <a:lnTo>
                    <a:pt x="326064" y="714229"/>
                  </a:lnTo>
                  <a:lnTo>
                    <a:pt x="377105" y="714229"/>
                  </a:lnTo>
                  <a:lnTo>
                    <a:pt x="375318" y="716027"/>
                  </a:lnTo>
                  <a:lnTo>
                    <a:pt x="375318" y="768091"/>
                  </a:lnTo>
                  <a:lnTo>
                    <a:pt x="377105" y="769902"/>
                  </a:lnTo>
                  <a:close/>
                </a:path>
                <a:path w="1005204" h="1557020">
                  <a:moveTo>
                    <a:pt x="450724" y="761853"/>
                  </a:moveTo>
                  <a:lnTo>
                    <a:pt x="383318" y="761853"/>
                  </a:lnTo>
                  <a:lnTo>
                    <a:pt x="383318" y="716027"/>
                  </a:lnTo>
                  <a:lnTo>
                    <a:pt x="381531" y="714229"/>
                  </a:lnTo>
                  <a:lnTo>
                    <a:pt x="452511" y="714229"/>
                  </a:lnTo>
                  <a:lnTo>
                    <a:pt x="450724" y="716027"/>
                  </a:lnTo>
                  <a:lnTo>
                    <a:pt x="450724" y="761853"/>
                  </a:lnTo>
                  <a:close/>
                </a:path>
                <a:path w="1005204" h="1557020">
                  <a:moveTo>
                    <a:pt x="947864" y="769902"/>
                  </a:moveTo>
                  <a:lnTo>
                    <a:pt x="456937" y="769902"/>
                  </a:lnTo>
                  <a:lnTo>
                    <a:pt x="458724" y="768091"/>
                  </a:lnTo>
                  <a:lnTo>
                    <a:pt x="458724" y="716027"/>
                  </a:lnTo>
                  <a:lnTo>
                    <a:pt x="456937" y="714229"/>
                  </a:lnTo>
                  <a:lnTo>
                    <a:pt x="947864" y="714229"/>
                  </a:lnTo>
                  <a:lnTo>
                    <a:pt x="947864" y="769902"/>
                  </a:lnTo>
                  <a:close/>
                </a:path>
              </a:pathLst>
            </a:custGeom>
            <a:solidFill>
              <a:srgbClr val="3374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183623" y="4929650"/>
              <a:ext cx="426720" cy="226695"/>
            </a:xfrm>
            <a:custGeom>
              <a:avLst/>
              <a:gdLst/>
              <a:ahLst/>
              <a:cxnLst/>
              <a:rect l="l" t="t" r="r" b="b"/>
              <a:pathLst>
                <a:path w="426720" h="226695">
                  <a:moveTo>
                    <a:pt x="246870" y="152053"/>
                  </a:moveTo>
                  <a:lnTo>
                    <a:pt x="1787" y="152053"/>
                  </a:lnTo>
                  <a:lnTo>
                    <a:pt x="0" y="150255"/>
                  </a:lnTo>
                  <a:lnTo>
                    <a:pt x="0" y="145816"/>
                  </a:lnTo>
                  <a:lnTo>
                    <a:pt x="1787" y="144005"/>
                  </a:lnTo>
                  <a:lnTo>
                    <a:pt x="246870" y="144005"/>
                  </a:lnTo>
                  <a:lnTo>
                    <a:pt x="248657" y="145816"/>
                  </a:lnTo>
                  <a:lnTo>
                    <a:pt x="248657" y="150255"/>
                  </a:lnTo>
                  <a:lnTo>
                    <a:pt x="246870" y="152053"/>
                  </a:lnTo>
                  <a:close/>
                </a:path>
                <a:path w="426720" h="226695">
                  <a:moveTo>
                    <a:pt x="201716" y="98719"/>
                  </a:moveTo>
                  <a:lnTo>
                    <a:pt x="64955" y="98719"/>
                  </a:lnTo>
                  <a:lnTo>
                    <a:pt x="63167" y="96921"/>
                  </a:lnTo>
                  <a:lnTo>
                    <a:pt x="63167" y="92469"/>
                  </a:lnTo>
                  <a:lnTo>
                    <a:pt x="64955" y="90671"/>
                  </a:lnTo>
                  <a:lnTo>
                    <a:pt x="201716" y="90671"/>
                  </a:lnTo>
                  <a:lnTo>
                    <a:pt x="203504" y="92469"/>
                  </a:lnTo>
                  <a:lnTo>
                    <a:pt x="203504" y="96921"/>
                  </a:lnTo>
                  <a:lnTo>
                    <a:pt x="201716" y="98719"/>
                  </a:lnTo>
                  <a:close/>
                </a:path>
                <a:path w="426720" h="226695">
                  <a:moveTo>
                    <a:pt x="403670" y="47007"/>
                  </a:moveTo>
                  <a:lnTo>
                    <a:pt x="401395" y="44467"/>
                  </a:lnTo>
                  <a:lnTo>
                    <a:pt x="402945" y="40657"/>
                  </a:lnTo>
                  <a:lnTo>
                    <a:pt x="404457" y="40657"/>
                  </a:lnTo>
                  <a:lnTo>
                    <a:pt x="406320" y="39387"/>
                  </a:lnTo>
                  <a:lnTo>
                    <a:pt x="411883" y="39387"/>
                  </a:lnTo>
                  <a:lnTo>
                    <a:pt x="413296" y="41927"/>
                  </a:lnTo>
                  <a:lnTo>
                    <a:pt x="410095" y="44467"/>
                  </a:lnTo>
                  <a:lnTo>
                    <a:pt x="407895" y="44467"/>
                  </a:lnTo>
                  <a:lnTo>
                    <a:pt x="407870" y="45737"/>
                  </a:lnTo>
                  <a:lnTo>
                    <a:pt x="406270" y="45737"/>
                  </a:lnTo>
                  <a:lnTo>
                    <a:pt x="403670" y="47007"/>
                  </a:lnTo>
                  <a:close/>
                </a:path>
                <a:path w="426720" h="226695">
                  <a:moveTo>
                    <a:pt x="418619" y="54001"/>
                  </a:moveTo>
                  <a:lnTo>
                    <a:pt x="418321" y="50817"/>
                  </a:lnTo>
                  <a:lnTo>
                    <a:pt x="416646" y="50177"/>
                  </a:lnTo>
                  <a:lnTo>
                    <a:pt x="416896" y="45737"/>
                  </a:lnTo>
                  <a:lnTo>
                    <a:pt x="421934" y="48277"/>
                  </a:lnTo>
                  <a:lnTo>
                    <a:pt x="423634" y="49547"/>
                  </a:lnTo>
                  <a:lnTo>
                    <a:pt x="423846" y="53357"/>
                  </a:lnTo>
                  <a:lnTo>
                    <a:pt x="420909" y="53357"/>
                  </a:lnTo>
                  <a:lnTo>
                    <a:pt x="418619" y="54001"/>
                  </a:lnTo>
                  <a:close/>
                </a:path>
                <a:path w="426720" h="226695">
                  <a:moveTo>
                    <a:pt x="395632" y="55897"/>
                  </a:moveTo>
                  <a:lnTo>
                    <a:pt x="392306" y="53357"/>
                  </a:lnTo>
                  <a:lnTo>
                    <a:pt x="391019" y="52087"/>
                  </a:lnTo>
                  <a:lnTo>
                    <a:pt x="390344" y="50817"/>
                  </a:lnTo>
                  <a:lnTo>
                    <a:pt x="391906" y="48277"/>
                  </a:lnTo>
                  <a:lnTo>
                    <a:pt x="394457" y="48277"/>
                  </a:lnTo>
                  <a:lnTo>
                    <a:pt x="396257" y="49547"/>
                  </a:lnTo>
                  <a:lnTo>
                    <a:pt x="397307" y="49547"/>
                  </a:lnTo>
                  <a:lnTo>
                    <a:pt x="398907" y="50817"/>
                  </a:lnTo>
                  <a:lnTo>
                    <a:pt x="395632" y="55897"/>
                  </a:lnTo>
                  <a:close/>
                </a:path>
                <a:path w="426720" h="226695">
                  <a:moveTo>
                    <a:pt x="397307" y="49547"/>
                  </a:moveTo>
                  <a:lnTo>
                    <a:pt x="396257" y="49547"/>
                  </a:lnTo>
                  <a:lnTo>
                    <a:pt x="395707" y="48277"/>
                  </a:lnTo>
                  <a:lnTo>
                    <a:pt x="397307" y="49547"/>
                  </a:lnTo>
                  <a:close/>
                </a:path>
                <a:path w="426720" h="226695">
                  <a:moveTo>
                    <a:pt x="411183" y="59707"/>
                  </a:moveTo>
                  <a:lnTo>
                    <a:pt x="409770" y="49547"/>
                  </a:lnTo>
                  <a:lnTo>
                    <a:pt x="414996" y="49547"/>
                  </a:lnTo>
                  <a:lnTo>
                    <a:pt x="416646" y="50177"/>
                  </a:lnTo>
                  <a:lnTo>
                    <a:pt x="416396" y="54627"/>
                  </a:lnTo>
                  <a:lnTo>
                    <a:pt x="411170" y="54627"/>
                  </a:lnTo>
                  <a:lnTo>
                    <a:pt x="411958" y="57167"/>
                  </a:lnTo>
                  <a:lnTo>
                    <a:pt x="414771" y="57167"/>
                  </a:lnTo>
                  <a:lnTo>
                    <a:pt x="414852" y="57843"/>
                  </a:lnTo>
                  <a:lnTo>
                    <a:pt x="411183" y="59707"/>
                  </a:lnTo>
                  <a:close/>
                </a:path>
                <a:path w="426720" h="226695">
                  <a:moveTo>
                    <a:pt x="416396" y="54627"/>
                  </a:moveTo>
                  <a:lnTo>
                    <a:pt x="416646" y="50177"/>
                  </a:lnTo>
                  <a:lnTo>
                    <a:pt x="418321" y="50817"/>
                  </a:lnTo>
                  <a:lnTo>
                    <a:pt x="418619" y="54001"/>
                  </a:lnTo>
                  <a:lnTo>
                    <a:pt x="416396" y="54627"/>
                  </a:lnTo>
                  <a:close/>
                </a:path>
                <a:path w="426720" h="226695">
                  <a:moveTo>
                    <a:pt x="400545" y="60977"/>
                  </a:moveTo>
                  <a:lnTo>
                    <a:pt x="399532" y="59707"/>
                  </a:lnTo>
                  <a:lnTo>
                    <a:pt x="399469" y="58437"/>
                  </a:lnTo>
                  <a:lnTo>
                    <a:pt x="398519" y="58437"/>
                  </a:lnTo>
                  <a:lnTo>
                    <a:pt x="399094" y="55897"/>
                  </a:lnTo>
                  <a:lnTo>
                    <a:pt x="401645" y="50817"/>
                  </a:lnTo>
                  <a:lnTo>
                    <a:pt x="406676" y="56534"/>
                  </a:lnTo>
                  <a:lnTo>
                    <a:pt x="406445" y="57167"/>
                  </a:lnTo>
                  <a:lnTo>
                    <a:pt x="406046" y="57843"/>
                  </a:lnTo>
                  <a:lnTo>
                    <a:pt x="405003" y="58437"/>
                  </a:lnTo>
                  <a:lnTo>
                    <a:pt x="399469" y="58437"/>
                  </a:lnTo>
                  <a:lnTo>
                    <a:pt x="399374" y="59509"/>
                  </a:lnTo>
                  <a:lnTo>
                    <a:pt x="403121" y="59509"/>
                  </a:lnTo>
                  <a:lnTo>
                    <a:pt x="400545" y="60977"/>
                  </a:lnTo>
                  <a:close/>
                </a:path>
                <a:path w="426720" h="226695">
                  <a:moveTo>
                    <a:pt x="414889" y="57824"/>
                  </a:moveTo>
                  <a:lnTo>
                    <a:pt x="414771" y="57167"/>
                  </a:lnTo>
                  <a:lnTo>
                    <a:pt x="411958" y="57167"/>
                  </a:lnTo>
                  <a:lnTo>
                    <a:pt x="411170" y="54627"/>
                  </a:lnTo>
                  <a:lnTo>
                    <a:pt x="416396" y="54627"/>
                  </a:lnTo>
                  <a:lnTo>
                    <a:pt x="418619" y="54001"/>
                  </a:lnTo>
                  <a:lnTo>
                    <a:pt x="418796" y="55897"/>
                  </a:lnTo>
                  <a:lnTo>
                    <a:pt x="416183" y="57167"/>
                  </a:lnTo>
                  <a:lnTo>
                    <a:pt x="414889" y="57824"/>
                  </a:lnTo>
                  <a:close/>
                </a:path>
                <a:path w="426720" h="226695">
                  <a:moveTo>
                    <a:pt x="387431" y="62247"/>
                  </a:moveTo>
                  <a:lnTo>
                    <a:pt x="383831" y="62247"/>
                  </a:lnTo>
                  <a:lnTo>
                    <a:pt x="381843" y="59707"/>
                  </a:lnTo>
                  <a:lnTo>
                    <a:pt x="381818" y="58437"/>
                  </a:lnTo>
                  <a:lnTo>
                    <a:pt x="386156" y="54627"/>
                  </a:lnTo>
                  <a:lnTo>
                    <a:pt x="390056" y="59707"/>
                  </a:lnTo>
                  <a:lnTo>
                    <a:pt x="387431" y="62247"/>
                  </a:lnTo>
                  <a:close/>
                </a:path>
                <a:path w="426720" h="226695">
                  <a:moveTo>
                    <a:pt x="412358" y="63517"/>
                  </a:moveTo>
                  <a:lnTo>
                    <a:pt x="408633" y="63517"/>
                  </a:lnTo>
                  <a:lnTo>
                    <a:pt x="409158" y="60977"/>
                  </a:lnTo>
                  <a:lnTo>
                    <a:pt x="407295" y="58437"/>
                  </a:lnTo>
                  <a:lnTo>
                    <a:pt x="405695" y="58437"/>
                  </a:lnTo>
                  <a:lnTo>
                    <a:pt x="406046" y="57843"/>
                  </a:lnTo>
                  <a:lnTo>
                    <a:pt x="407233" y="57167"/>
                  </a:lnTo>
                  <a:lnTo>
                    <a:pt x="406676" y="56534"/>
                  </a:lnTo>
                  <a:lnTo>
                    <a:pt x="407370" y="54627"/>
                  </a:lnTo>
                  <a:lnTo>
                    <a:pt x="410477" y="54627"/>
                  </a:lnTo>
                  <a:lnTo>
                    <a:pt x="411183" y="59707"/>
                  </a:lnTo>
                  <a:lnTo>
                    <a:pt x="415229" y="59707"/>
                  </a:lnTo>
                  <a:lnTo>
                    <a:pt x="415458" y="60977"/>
                  </a:lnTo>
                  <a:lnTo>
                    <a:pt x="412358" y="63517"/>
                  </a:lnTo>
                  <a:close/>
                </a:path>
                <a:path w="426720" h="226695">
                  <a:moveTo>
                    <a:pt x="406046" y="57843"/>
                  </a:moveTo>
                  <a:lnTo>
                    <a:pt x="406445" y="57167"/>
                  </a:lnTo>
                  <a:lnTo>
                    <a:pt x="406676" y="56534"/>
                  </a:lnTo>
                  <a:lnTo>
                    <a:pt x="407233" y="57167"/>
                  </a:lnTo>
                  <a:lnTo>
                    <a:pt x="406046" y="57843"/>
                  </a:lnTo>
                  <a:close/>
                </a:path>
                <a:path w="426720" h="226695">
                  <a:moveTo>
                    <a:pt x="395394" y="58437"/>
                  </a:moveTo>
                  <a:lnTo>
                    <a:pt x="394919" y="58437"/>
                  </a:lnTo>
                  <a:lnTo>
                    <a:pt x="395219" y="57167"/>
                  </a:lnTo>
                  <a:lnTo>
                    <a:pt x="395394" y="58437"/>
                  </a:lnTo>
                  <a:close/>
                </a:path>
                <a:path w="426720" h="226695">
                  <a:moveTo>
                    <a:pt x="397444" y="58437"/>
                  </a:moveTo>
                  <a:lnTo>
                    <a:pt x="395394" y="58437"/>
                  </a:lnTo>
                  <a:lnTo>
                    <a:pt x="395219" y="57167"/>
                  </a:lnTo>
                  <a:lnTo>
                    <a:pt x="396807" y="57167"/>
                  </a:lnTo>
                  <a:lnTo>
                    <a:pt x="397444" y="58437"/>
                  </a:lnTo>
                  <a:close/>
                </a:path>
                <a:path w="426720" h="226695">
                  <a:moveTo>
                    <a:pt x="415229" y="59707"/>
                  </a:moveTo>
                  <a:lnTo>
                    <a:pt x="411183" y="59707"/>
                  </a:lnTo>
                  <a:lnTo>
                    <a:pt x="414889" y="57824"/>
                  </a:lnTo>
                  <a:lnTo>
                    <a:pt x="415229" y="59707"/>
                  </a:lnTo>
                  <a:close/>
                </a:path>
                <a:path w="426720" h="226695">
                  <a:moveTo>
                    <a:pt x="397332" y="63517"/>
                  </a:moveTo>
                  <a:lnTo>
                    <a:pt x="395107" y="63517"/>
                  </a:lnTo>
                  <a:lnTo>
                    <a:pt x="392194" y="62247"/>
                  </a:lnTo>
                  <a:lnTo>
                    <a:pt x="392606" y="59707"/>
                  </a:lnTo>
                  <a:lnTo>
                    <a:pt x="394294" y="58437"/>
                  </a:lnTo>
                  <a:lnTo>
                    <a:pt x="398519" y="58437"/>
                  </a:lnTo>
                  <a:lnTo>
                    <a:pt x="399374" y="59509"/>
                  </a:lnTo>
                  <a:lnTo>
                    <a:pt x="399132" y="62247"/>
                  </a:lnTo>
                  <a:lnTo>
                    <a:pt x="396982" y="62247"/>
                  </a:lnTo>
                  <a:lnTo>
                    <a:pt x="397332" y="63517"/>
                  </a:lnTo>
                  <a:close/>
                </a:path>
                <a:path w="426720" h="226695">
                  <a:moveTo>
                    <a:pt x="382756" y="60977"/>
                  </a:moveTo>
                  <a:lnTo>
                    <a:pt x="381818" y="59707"/>
                  </a:lnTo>
                  <a:lnTo>
                    <a:pt x="382756" y="60977"/>
                  </a:lnTo>
                  <a:close/>
                </a:path>
                <a:path w="426720" h="226695">
                  <a:moveTo>
                    <a:pt x="421046" y="67327"/>
                  </a:moveTo>
                  <a:lnTo>
                    <a:pt x="412471" y="67327"/>
                  </a:lnTo>
                  <a:lnTo>
                    <a:pt x="411470" y="64787"/>
                  </a:lnTo>
                  <a:lnTo>
                    <a:pt x="413171" y="63517"/>
                  </a:lnTo>
                  <a:lnTo>
                    <a:pt x="416333" y="62247"/>
                  </a:lnTo>
                  <a:lnTo>
                    <a:pt x="417696" y="60977"/>
                  </a:lnTo>
                  <a:lnTo>
                    <a:pt x="420046" y="62247"/>
                  </a:lnTo>
                  <a:lnTo>
                    <a:pt x="420359" y="63517"/>
                  </a:lnTo>
                  <a:lnTo>
                    <a:pt x="420846" y="63517"/>
                  </a:lnTo>
                  <a:lnTo>
                    <a:pt x="420359" y="64787"/>
                  </a:lnTo>
                  <a:lnTo>
                    <a:pt x="421046" y="67327"/>
                  </a:lnTo>
                  <a:close/>
                </a:path>
                <a:path w="426720" h="226695">
                  <a:moveTo>
                    <a:pt x="388606" y="71137"/>
                  </a:moveTo>
                  <a:lnTo>
                    <a:pt x="385656" y="69867"/>
                  </a:lnTo>
                  <a:lnTo>
                    <a:pt x="385031" y="69867"/>
                  </a:lnTo>
                  <a:lnTo>
                    <a:pt x="384481" y="68597"/>
                  </a:lnTo>
                  <a:lnTo>
                    <a:pt x="384493" y="67327"/>
                  </a:lnTo>
                  <a:lnTo>
                    <a:pt x="384181" y="67327"/>
                  </a:lnTo>
                  <a:lnTo>
                    <a:pt x="383868" y="66057"/>
                  </a:lnTo>
                  <a:lnTo>
                    <a:pt x="383243" y="64787"/>
                  </a:lnTo>
                  <a:lnTo>
                    <a:pt x="383268" y="63517"/>
                  </a:lnTo>
                  <a:lnTo>
                    <a:pt x="383843" y="62247"/>
                  </a:lnTo>
                  <a:lnTo>
                    <a:pt x="389256" y="62247"/>
                  </a:lnTo>
                  <a:lnTo>
                    <a:pt x="388356" y="63517"/>
                  </a:lnTo>
                  <a:lnTo>
                    <a:pt x="388844" y="66057"/>
                  </a:lnTo>
                  <a:lnTo>
                    <a:pt x="389819" y="66057"/>
                  </a:lnTo>
                  <a:lnTo>
                    <a:pt x="390244" y="69867"/>
                  </a:lnTo>
                  <a:lnTo>
                    <a:pt x="388606" y="71137"/>
                  </a:lnTo>
                  <a:close/>
                </a:path>
                <a:path w="426720" h="226695">
                  <a:moveTo>
                    <a:pt x="417171" y="71137"/>
                  </a:moveTo>
                  <a:lnTo>
                    <a:pt x="410420" y="71137"/>
                  </a:lnTo>
                  <a:lnTo>
                    <a:pt x="409445" y="69867"/>
                  </a:lnTo>
                  <a:lnTo>
                    <a:pt x="410445" y="67327"/>
                  </a:lnTo>
                  <a:lnTo>
                    <a:pt x="421046" y="67327"/>
                  </a:lnTo>
                  <a:lnTo>
                    <a:pt x="422696" y="66057"/>
                  </a:lnTo>
                  <a:lnTo>
                    <a:pt x="423103" y="68597"/>
                  </a:lnTo>
                  <a:lnTo>
                    <a:pt x="415746" y="68597"/>
                  </a:lnTo>
                  <a:lnTo>
                    <a:pt x="416239" y="69476"/>
                  </a:lnTo>
                  <a:lnTo>
                    <a:pt x="416358" y="69867"/>
                  </a:lnTo>
                  <a:lnTo>
                    <a:pt x="417171" y="71137"/>
                  </a:lnTo>
                  <a:close/>
                </a:path>
                <a:path w="426720" h="226695">
                  <a:moveTo>
                    <a:pt x="377080" y="76217"/>
                  </a:moveTo>
                  <a:lnTo>
                    <a:pt x="372555" y="76217"/>
                  </a:lnTo>
                  <a:lnTo>
                    <a:pt x="368629" y="72407"/>
                  </a:lnTo>
                  <a:lnTo>
                    <a:pt x="375930" y="68597"/>
                  </a:lnTo>
                  <a:lnTo>
                    <a:pt x="377755" y="73677"/>
                  </a:lnTo>
                  <a:lnTo>
                    <a:pt x="377080" y="76217"/>
                  </a:lnTo>
                  <a:close/>
                </a:path>
                <a:path w="426720" h="226695">
                  <a:moveTo>
                    <a:pt x="420621" y="73677"/>
                  </a:moveTo>
                  <a:lnTo>
                    <a:pt x="418296" y="72407"/>
                  </a:lnTo>
                  <a:lnTo>
                    <a:pt x="417371" y="71137"/>
                  </a:lnTo>
                  <a:lnTo>
                    <a:pt x="417158" y="69867"/>
                  </a:lnTo>
                  <a:lnTo>
                    <a:pt x="416458" y="69867"/>
                  </a:lnTo>
                  <a:lnTo>
                    <a:pt x="416239" y="69476"/>
                  </a:lnTo>
                  <a:lnTo>
                    <a:pt x="415971" y="68597"/>
                  </a:lnTo>
                  <a:lnTo>
                    <a:pt x="423103" y="68597"/>
                  </a:lnTo>
                  <a:lnTo>
                    <a:pt x="423509" y="71137"/>
                  </a:lnTo>
                  <a:lnTo>
                    <a:pt x="422490" y="72033"/>
                  </a:lnTo>
                  <a:lnTo>
                    <a:pt x="421971" y="72407"/>
                  </a:lnTo>
                  <a:lnTo>
                    <a:pt x="420621" y="73677"/>
                  </a:lnTo>
                  <a:close/>
                </a:path>
                <a:path w="426720" h="226695">
                  <a:moveTo>
                    <a:pt x="416458" y="69867"/>
                  </a:moveTo>
                  <a:lnTo>
                    <a:pt x="416239" y="69476"/>
                  </a:lnTo>
                  <a:lnTo>
                    <a:pt x="416458" y="69867"/>
                  </a:lnTo>
                  <a:close/>
                </a:path>
                <a:path w="426720" h="226695">
                  <a:moveTo>
                    <a:pt x="411183" y="77487"/>
                  </a:moveTo>
                  <a:lnTo>
                    <a:pt x="405907" y="74947"/>
                  </a:lnTo>
                  <a:lnTo>
                    <a:pt x="406858" y="69867"/>
                  </a:lnTo>
                  <a:lnTo>
                    <a:pt x="410420" y="71137"/>
                  </a:lnTo>
                  <a:lnTo>
                    <a:pt x="417171" y="71137"/>
                  </a:lnTo>
                  <a:lnTo>
                    <a:pt x="416115" y="72407"/>
                  </a:lnTo>
                  <a:lnTo>
                    <a:pt x="412521" y="72407"/>
                  </a:lnTo>
                  <a:lnTo>
                    <a:pt x="413371" y="74947"/>
                  </a:lnTo>
                  <a:lnTo>
                    <a:pt x="411183" y="77487"/>
                  </a:lnTo>
                  <a:close/>
                </a:path>
                <a:path w="426720" h="226695">
                  <a:moveTo>
                    <a:pt x="424171" y="76217"/>
                  </a:moveTo>
                  <a:lnTo>
                    <a:pt x="422446" y="74947"/>
                  </a:lnTo>
                  <a:lnTo>
                    <a:pt x="421985" y="72478"/>
                  </a:lnTo>
                  <a:lnTo>
                    <a:pt x="422490" y="72033"/>
                  </a:lnTo>
                  <a:lnTo>
                    <a:pt x="423734" y="71137"/>
                  </a:lnTo>
                  <a:lnTo>
                    <a:pt x="424171" y="71137"/>
                  </a:lnTo>
                  <a:lnTo>
                    <a:pt x="424171" y="76217"/>
                  </a:lnTo>
                  <a:close/>
                </a:path>
                <a:path w="426720" h="226695">
                  <a:moveTo>
                    <a:pt x="421985" y="72478"/>
                  </a:moveTo>
                  <a:lnTo>
                    <a:pt x="422490" y="72033"/>
                  </a:lnTo>
                  <a:lnTo>
                    <a:pt x="421985" y="72478"/>
                  </a:lnTo>
                  <a:close/>
                </a:path>
                <a:path w="426720" h="226695">
                  <a:moveTo>
                    <a:pt x="415058" y="73677"/>
                  </a:moveTo>
                  <a:lnTo>
                    <a:pt x="412521" y="72407"/>
                  </a:lnTo>
                  <a:lnTo>
                    <a:pt x="416115" y="72407"/>
                  </a:lnTo>
                  <a:lnTo>
                    <a:pt x="415058" y="73677"/>
                  </a:lnTo>
                  <a:close/>
                </a:path>
                <a:path w="426720" h="226695">
                  <a:moveTo>
                    <a:pt x="357129" y="82567"/>
                  </a:moveTo>
                  <a:lnTo>
                    <a:pt x="353903" y="81297"/>
                  </a:lnTo>
                  <a:lnTo>
                    <a:pt x="351016" y="78757"/>
                  </a:lnTo>
                  <a:lnTo>
                    <a:pt x="354191" y="73677"/>
                  </a:lnTo>
                  <a:lnTo>
                    <a:pt x="357229" y="76217"/>
                  </a:lnTo>
                  <a:lnTo>
                    <a:pt x="360504" y="78757"/>
                  </a:lnTo>
                  <a:lnTo>
                    <a:pt x="358682" y="80813"/>
                  </a:lnTo>
                  <a:lnTo>
                    <a:pt x="357341" y="81297"/>
                  </a:lnTo>
                  <a:lnTo>
                    <a:pt x="357695" y="81928"/>
                  </a:lnTo>
                  <a:lnTo>
                    <a:pt x="357129" y="82567"/>
                  </a:lnTo>
                  <a:close/>
                </a:path>
                <a:path w="426720" h="226695">
                  <a:moveTo>
                    <a:pt x="374705" y="77487"/>
                  </a:moveTo>
                  <a:lnTo>
                    <a:pt x="374055" y="77487"/>
                  </a:lnTo>
                  <a:lnTo>
                    <a:pt x="371942" y="76217"/>
                  </a:lnTo>
                  <a:lnTo>
                    <a:pt x="375042" y="76217"/>
                  </a:lnTo>
                  <a:lnTo>
                    <a:pt x="374705" y="77487"/>
                  </a:lnTo>
                  <a:close/>
                </a:path>
                <a:path w="426720" h="226695">
                  <a:moveTo>
                    <a:pt x="403420" y="85107"/>
                  </a:moveTo>
                  <a:lnTo>
                    <a:pt x="399857" y="83837"/>
                  </a:lnTo>
                  <a:lnTo>
                    <a:pt x="400257" y="78757"/>
                  </a:lnTo>
                  <a:lnTo>
                    <a:pt x="403445" y="77487"/>
                  </a:lnTo>
                  <a:lnTo>
                    <a:pt x="405045" y="78757"/>
                  </a:lnTo>
                  <a:lnTo>
                    <a:pt x="410614" y="78757"/>
                  </a:lnTo>
                  <a:lnTo>
                    <a:pt x="410470" y="80027"/>
                  </a:lnTo>
                  <a:lnTo>
                    <a:pt x="415102" y="80027"/>
                  </a:lnTo>
                  <a:lnTo>
                    <a:pt x="415908" y="81297"/>
                  </a:lnTo>
                  <a:lnTo>
                    <a:pt x="416133" y="82567"/>
                  </a:lnTo>
                  <a:lnTo>
                    <a:pt x="405170" y="82567"/>
                  </a:lnTo>
                  <a:lnTo>
                    <a:pt x="403420" y="85107"/>
                  </a:lnTo>
                  <a:close/>
                </a:path>
                <a:path w="426720" h="226695">
                  <a:moveTo>
                    <a:pt x="410614" y="78757"/>
                  </a:moveTo>
                  <a:lnTo>
                    <a:pt x="405045" y="78757"/>
                  </a:lnTo>
                  <a:lnTo>
                    <a:pt x="406383" y="77487"/>
                  </a:lnTo>
                  <a:lnTo>
                    <a:pt x="410758" y="77487"/>
                  </a:lnTo>
                  <a:lnTo>
                    <a:pt x="410614" y="78757"/>
                  </a:lnTo>
                  <a:close/>
                </a:path>
                <a:path w="426720" h="226695">
                  <a:moveTo>
                    <a:pt x="361304" y="87647"/>
                  </a:moveTo>
                  <a:lnTo>
                    <a:pt x="359479" y="85107"/>
                  </a:lnTo>
                  <a:lnTo>
                    <a:pt x="357695" y="81928"/>
                  </a:lnTo>
                  <a:lnTo>
                    <a:pt x="358682" y="80813"/>
                  </a:lnTo>
                  <a:lnTo>
                    <a:pt x="364379" y="78757"/>
                  </a:lnTo>
                  <a:lnTo>
                    <a:pt x="365454" y="82567"/>
                  </a:lnTo>
                  <a:lnTo>
                    <a:pt x="366367" y="86377"/>
                  </a:lnTo>
                  <a:lnTo>
                    <a:pt x="361304" y="87647"/>
                  </a:lnTo>
                  <a:close/>
                </a:path>
                <a:path w="426720" h="226695">
                  <a:moveTo>
                    <a:pt x="415102" y="80027"/>
                  </a:moveTo>
                  <a:lnTo>
                    <a:pt x="410470" y="80027"/>
                  </a:lnTo>
                  <a:lnTo>
                    <a:pt x="411620" y="78757"/>
                  </a:lnTo>
                  <a:lnTo>
                    <a:pt x="413958" y="78757"/>
                  </a:lnTo>
                  <a:lnTo>
                    <a:pt x="414833" y="79604"/>
                  </a:lnTo>
                  <a:lnTo>
                    <a:pt x="415102" y="80027"/>
                  </a:lnTo>
                  <a:close/>
                </a:path>
                <a:path w="426720" h="226695">
                  <a:moveTo>
                    <a:pt x="415271" y="80027"/>
                  </a:moveTo>
                  <a:lnTo>
                    <a:pt x="414833" y="79604"/>
                  </a:lnTo>
                  <a:lnTo>
                    <a:pt x="414296" y="78757"/>
                  </a:lnTo>
                  <a:lnTo>
                    <a:pt x="415271" y="80027"/>
                  </a:lnTo>
                  <a:close/>
                </a:path>
                <a:path w="426720" h="226695">
                  <a:moveTo>
                    <a:pt x="421734" y="87647"/>
                  </a:moveTo>
                  <a:lnTo>
                    <a:pt x="422234" y="86377"/>
                  </a:lnTo>
                  <a:lnTo>
                    <a:pt x="419009" y="85107"/>
                  </a:lnTo>
                  <a:lnTo>
                    <a:pt x="417308" y="85107"/>
                  </a:lnTo>
                  <a:lnTo>
                    <a:pt x="416696" y="81297"/>
                  </a:lnTo>
                  <a:lnTo>
                    <a:pt x="417246" y="80027"/>
                  </a:lnTo>
                  <a:lnTo>
                    <a:pt x="420746" y="78757"/>
                  </a:lnTo>
                  <a:lnTo>
                    <a:pt x="421684" y="81297"/>
                  </a:lnTo>
                  <a:lnTo>
                    <a:pt x="424809" y="81297"/>
                  </a:lnTo>
                  <a:lnTo>
                    <a:pt x="424171" y="82567"/>
                  </a:lnTo>
                  <a:lnTo>
                    <a:pt x="424171" y="86377"/>
                  </a:lnTo>
                  <a:lnTo>
                    <a:pt x="422771" y="86377"/>
                  </a:lnTo>
                  <a:lnTo>
                    <a:pt x="422821" y="86694"/>
                  </a:lnTo>
                  <a:lnTo>
                    <a:pt x="421734" y="87647"/>
                  </a:lnTo>
                  <a:close/>
                </a:path>
                <a:path w="426720" h="226695">
                  <a:moveTo>
                    <a:pt x="357695" y="81928"/>
                  </a:moveTo>
                  <a:lnTo>
                    <a:pt x="357341" y="81297"/>
                  </a:lnTo>
                  <a:lnTo>
                    <a:pt x="358682" y="80813"/>
                  </a:lnTo>
                  <a:lnTo>
                    <a:pt x="357695" y="81928"/>
                  </a:lnTo>
                  <a:close/>
                </a:path>
                <a:path w="426720" h="226695">
                  <a:moveTo>
                    <a:pt x="381806" y="90187"/>
                  </a:moveTo>
                  <a:lnTo>
                    <a:pt x="379180" y="87647"/>
                  </a:lnTo>
                  <a:lnTo>
                    <a:pt x="378493" y="87647"/>
                  </a:lnTo>
                  <a:lnTo>
                    <a:pt x="379318" y="86377"/>
                  </a:lnTo>
                  <a:lnTo>
                    <a:pt x="378880" y="86377"/>
                  </a:lnTo>
                  <a:lnTo>
                    <a:pt x="378830" y="82567"/>
                  </a:lnTo>
                  <a:lnTo>
                    <a:pt x="383631" y="82567"/>
                  </a:lnTo>
                  <a:lnTo>
                    <a:pt x="386705" y="88996"/>
                  </a:lnTo>
                  <a:lnTo>
                    <a:pt x="381806" y="90187"/>
                  </a:lnTo>
                  <a:close/>
                </a:path>
                <a:path w="426720" h="226695">
                  <a:moveTo>
                    <a:pt x="386705" y="88996"/>
                  </a:moveTo>
                  <a:lnTo>
                    <a:pt x="383631" y="82567"/>
                  </a:lnTo>
                  <a:lnTo>
                    <a:pt x="383781" y="82567"/>
                  </a:lnTo>
                  <a:lnTo>
                    <a:pt x="387031" y="88917"/>
                  </a:lnTo>
                  <a:lnTo>
                    <a:pt x="386705" y="88996"/>
                  </a:lnTo>
                  <a:close/>
                </a:path>
                <a:path w="426720" h="226695">
                  <a:moveTo>
                    <a:pt x="387881" y="91457"/>
                  </a:moveTo>
                  <a:lnTo>
                    <a:pt x="386705" y="88996"/>
                  </a:lnTo>
                  <a:lnTo>
                    <a:pt x="387031" y="88917"/>
                  </a:lnTo>
                  <a:lnTo>
                    <a:pt x="383781" y="82567"/>
                  </a:lnTo>
                  <a:lnTo>
                    <a:pt x="391831" y="82567"/>
                  </a:lnTo>
                  <a:lnTo>
                    <a:pt x="392781" y="86377"/>
                  </a:lnTo>
                  <a:lnTo>
                    <a:pt x="387881" y="91457"/>
                  </a:lnTo>
                  <a:close/>
                </a:path>
                <a:path w="426720" h="226695">
                  <a:moveTo>
                    <a:pt x="407308" y="91457"/>
                  </a:moveTo>
                  <a:lnTo>
                    <a:pt x="406354" y="90282"/>
                  </a:lnTo>
                  <a:lnTo>
                    <a:pt x="407720" y="88917"/>
                  </a:lnTo>
                  <a:lnTo>
                    <a:pt x="404842" y="87756"/>
                  </a:lnTo>
                  <a:lnTo>
                    <a:pt x="404882" y="86377"/>
                  </a:lnTo>
                  <a:lnTo>
                    <a:pt x="405732" y="86377"/>
                  </a:lnTo>
                  <a:lnTo>
                    <a:pt x="405820" y="85107"/>
                  </a:lnTo>
                  <a:lnTo>
                    <a:pt x="404982" y="83837"/>
                  </a:lnTo>
                  <a:lnTo>
                    <a:pt x="405170" y="82567"/>
                  </a:lnTo>
                  <a:lnTo>
                    <a:pt x="416133" y="82567"/>
                  </a:lnTo>
                  <a:lnTo>
                    <a:pt x="415996" y="83837"/>
                  </a:lnTo>
                  <a:lnTo>
                    <a:pt x="415658" y="83837"/>
                  </a:lnTo>
                  <a:lnTo>
                    <a:pt x="414783" y="85107"/>
                  </a:lnTo>
                  <a:lnTo>
                    <a:pt x="413796" y="85107"/>
                  </a:lnTo>
                  <a:lnTo>
                    <a:pt x="415008" y="87647"/>
                  </a:lnTo>
                  <a:lnTo>
                    <a:pt x="414808" y="88917"/>
                  </a:lnTo>
                  <a:lnTo>
                    <a:pt x="417508" y="88917"/>
                  </a:lnTo>
                  <a:lnTo>
                    <a:pt x="417608" y="90187"/>
                  </a:lnTo>
                  <a:lnTo>
                    <a:pt x="407745" y="90187"/>
                  </a:lnTo>
                  <a:lnTo>
                    <a:pt x="407308" y="91457"/>
                  </a:lnTo>
                  <a:close/>
                </a:path>
                <a:path w="426720" h="226695">
                  <a:moveTo>
                    <a:pt x="372417" y="92727"/>
                  </a:moveTo>
                  <a:lnTo>
                    <a:pt x="370167" y="88917"/>
                  </a:lnTo>
                  <a:lnTo>
                    <a:pt x="369392" y="87647"/>
                  </a:lnTo>
                  <a:lnTo>
                    <a:pt x="370030" y="86377"/>
                  </a:lnTo>
                  <a:lnTo>
                    <a:pt x="371917" y="85107"/>
                  </a:lnTo>
                  <a:lnTo>
                    <a:pt x="373855" y="85107"/>
                  </a:lnTo>
                  <a:lnTo>
                    <a:pt x="375493" y="86377"/>
                  </a:lnTo>
                  <a:lnTo>
                    <a:pt x="374967" y="86377"/>
                  </a:lnTo>
                  <a:lnTo>
                    <a:pt x="378330" y="88917"/>
                  </a:lnTo>
                  <a:lnTo>
                    <a:pt x="372417" y="92727"/>
                  </a:lnTo>
                  <a:close/>
                </a:path>
                <a:path w="426720" h="226695">
                  <a:moveTo>
                    <a:pt x="406276" y="90187"/>
                  </a:moveTo>
                  <a:lnTo>
                    <a:pt x="396619" y="90187"/>
                  </a:lnTo>
                  <a:lnTo>
                    <a:pt x="397007" y="88917"/>
                  </a:lnTo>
                  <a:lnTo>
                    <a:pt x="400645" y="87647"/>
                  </a:lnTo>
                  <a:lnTo>
                    <a:pt x="401232" y="87647"/>
                  </a:lnTo>
                  <a:lnTo>
                    <a:pt x="401420" y="86377"/>
                  </a:lnTo>
                  <a:lnTo>
                    <a:pt x="404842" y="87756"/>
                  </a:lnTo>
                  <a:lnTo>
                    <a:pt x="404807" y="88917"/>
                  </a:lnTo>
                  <a:lnTo>
                    <a:pt x="405245" y="88917"/>
                  </a:lnTo>
                  <a:lnTo>
                    <a:pt x="406276" y="90187"/>
                  </a:lnTo>
                  <a:close/>
                </a:path>
                <a:path w="426720" h="226695">
                  <a:moveTo>
                    <a:pt x="422821" y="86694"/>
                  </a:moveTo>
                  <a:lnTo>
                    <a:pt x="422771" y="86377"/>
                  </a:lnTo>
                  <a:lnTo>
                    <a:pt x="423184" y="86377"/>
                  </a:lnTo>
                  <a:lnTo>
                    <a:pt x="422821" y="86694"/>
                  </a:lnTo>
                  <a:close/>
                </a:path>
                <a:path w="426720" h="226695">
                  <a:moveTo>
                    <a:pt x="424171" y="87647"/>
                  </a:moveTo>
                  <a:lnTo>
                    <a:pt x="422971" y="87647"/>
                  </a:lnTo>
                  <a:lnTo>
                    <a:pt x="422821" y="86694"/>
                  </a:lnTo>
                  <a:lnTo>
                    <a:pt x="423184" y="86377"/>
                  </a:lnTo>
                  <a:lnTo>
                    <a:pt x="424171" y="86377"/>
                  </a:lnTo>
                  <a:lnTo>
                    <a:pt x="424171" y="87647"/>
                  </a:lnTo>
                  <a:close/>
                </a:path>
                <a:path w="426720" h="226695">
                  <a:moveTo>
                    <a:pt x="396444" y="95267"/>
                  </a:moveTo>
                  <a:lnTo>
                    <a:pt x="393231" y="95267"/>
                  </a:lnTo>
                  <a:lnTo>
                    <a:pt x="390469" y="92727"/>
                  </a:lnTo>
                  <a:lnTo>
                    <a:pt x="393456" y="87647"/>
                  </a:lnTo>
                  <a:lnTo>
                    <a:pt x="396619" y="90187"/>
                  </a:lnTo>
                  <a:lnTo>
                    <a:pt x="406276" y="90187"/>
                  </a:lnTo>
                  <a:lnTo>
                    <a:pt x="405178" y="91457"/>
                  </a:lnTo>
                  <a:lnTo>
                    <a:pt x="404032" y="91457"/>
                  </a:lnTo>
                  <a:lnTo>
                    <a:pt x="403707" y="92727"/>
                  </a:lnTo>
                  <a:lnTo>
                    <a:pt x="402895" y="92727"/>
                  </a:lnTo>
                  <a:lnTo>
                    <a:pt x="402595" y="93997"/>
                  </a:lnTo>
                  <a:lnTo>
                    <a:pt x="397057" y="93997"/>
                  </a:lnTo>
                  <a:lnTo>
                    <a:pt x="396444" y="95267"/>
                  </a:lnTo>
                  <a:close/>
                </a:path>
                <a:path w="426720" h="226695">
                  <a:moveTo>
                    <a:pt x="353541" y="104157"/>
                  </a:moveTo>
                  <a:lnTo>
                    <a:pt x="350453" y="96537"/>
                  </a:lnTo>
                  <a:lnTo>
                    <a:pt x="355278" y="95267"/>
                  </a:lnTo>
                  <a:lnTo>
                    <a:pt x="351766" y="93997"/>
                  </a:lnTo>
                  <a:lnTo>
                    <a:pt x="353378" y="88917"/>
                  </a:lnTo>
                  <a:lnTo>
                    <a:pt x="357166" y="90187"/>
                  </a:lnTo>
                  <a:lnTo>
                    <a:pt x="358466" y="91457"/>
                  </a:lnTo>
                  <a:lnTo>
                    <a:pt x="360066" y="93997"/>
                  </a:lnTo>
                  <a:lnTo>
                    <a:pt x="358016" y="95267"/>
                  </a:lnTo>
                  <a:lnTo>
                    <a:pt x="360798" y="95267"/>
                  </a:lnTo>
                  <a:lnTo>
                    <a:pt x="361429" y="96537"/>
                  </a:lnTo>
                  <a:lnTo>
                    <a:pt x="361335" y="97807"/>
                  </a:lnTo>
                  <a:lnTo>
                    <a:pt x="361271" y="99077"/>
                  </a:lnTo>
                  <a:lnTo>
                    <a:pt x="360966" y="100347"/>
                  </a:lnTo>
                  <a:lnTo>
                    <a:pt x="357966" y="100347"/>
                  </a:lnTo>
                  <a:lnTo>
                    <a:pt x="357304" y="101617"/>
                  </a:lnTo>
                  <a:lnTo>
                    <a:pt x="357929" y="101617"/>
                  </a:lnTo>
                  <a:lnTo>
                    <a:pt x="353541" y="104157"/>
                  </a:lnTo>
                  <a:close/>
                </a:path>
                <a:path w="426720" h="226695">
                  <a:moveTo>
                    <a:pt x="411383" y="91457"/>
                  </a:moveTo>
                  <a:lnTo>
                    <a:pt x="410783" y="90187"/>
                  </a:lnTo>
                  <a:lnTo>
                    <a:pt x="412608" y="90187"/>
                  </a:lnTo>
                  <a:lnTo>
                    <a:pt x="411383" y="91457"/>
                  </a:lnTo>
                  <a:close/>
                </a:path>
                <a:path w="426720" h="226695">
                  <a:moveTo>
                    <a:pt x="423421" y="99077"/>
                  </a:moveTo>
                  <a:lnTo>
                    <a:pt x="412145" y="99077"/>
                  </a:lnTo>
                  <a:lnTo>
                    <a:pt x="411233" y="95267"/>
                  </a:lnTo>
                  <a:lnTo>
                    <a:pt x="414346" y="93997"/>
                  </a:lnTo>
                  <a:lnTo>
                    <a:pt x="412921" y="93997"/>
                  </a:lnTo>
                  <a:lnTo>
                    <a:pt x="412308" y="92727"/>
                  </a:lnTo>
                  <a:lnTo>
                    <a:pt x="412608" y="90187"/>
                  </a:lnTo>
                  <a:lnTo>
                    <a:pt x="420471" y="90187"/>
                  </a:lnTo>
                  <a:lnTo>
                    <a:pt x="423146" y="92727"/>
                  </a:lnTo>
                  <a:lnTo>
                    <a:pt x="421884" y="93997"/>
                  </a:lnTo>
                  <a:lnTo>
                    <a:pt x="420559" y="95267"/>
                  </a:lnTo>
                  <a:lnTo>
                    <a:pt x="420296" y="95267"/>
                  </a:lnTo>
                  <a:lnTo>
                    <a:pt x="421959" y="96537"/>
                  </a:lnTo>
                  <a:lnTo>
                    <a:pt x="423492" y="98596"/>
                  </a:lnTo>
                  <a:lnTo>
                    <a:pt x="423421" y="99077"/>
                  </a:lnTo>
                  <a:close/>
                </a:path>
                <a:path w="426720" h="226695">
                  <a:moveTo>
                    <a:pt x="403907" y="92727"/>
                  </a:moveTo>
                  <a:lnTo>
                    <a:pt x="404032" y="91457"/>
                  </a:lnTo>
                  <a:lnTo>
                    <a:pt x="405178" y="91457"/>
                  </a:lnTo>
                  <a:lnTo>
                    <a:pt x="403907" y="92727"/>
                  </a:lnTo>
                  <a:close/>
                </a:path>
                <a:path w="426720" h="226695">
                  <a:moveTo>
                    <a:pt x="360798" y="95267"/>
                  </a:moveTo>
                  <a:lnTo>
                    <a:pt x="358016" y="95267"/>
                  </a:lnTo>
                  <a:lnTo>
                    <a:pt x="360166" y="93997"/>
                  </a:lnTo>
                  <a:lnTo>
                    <a:pt x="360798" y="95267"/>
                  </a:lnTo>
                  <a:close/>
                </a:path>
                <a:path w="426720" h="226695">
                  <a:moveTo>
                    <a:pt x="374642" y="100347"/>
                  </a:moveTo>
                  <a:lnTo>
                    <a:pt x="371467" y="100347"/>
                  </a:lnTo>
                  <a:lnTo>
                    <a:pt x="369542" y="96537"/>
                  </a:lnTo>
                  <a:lnTo>
                    <a:pt x="373017" y="93997"/>
                  </a:lnTo>
                  <a:lnTo>
                    <a:pt x="373317" y="95267"/>
                  </a:lnTo>
                  <a:lnTo>
                    <a:pt x="376771" y="95267"/>
                  </a:lnTo>
                  <a:lnTo>
                    <a:pt x="377718" y="99077"/>
                  </a:lnTo>
                  <a:lnTo>
                    <a:pt x="374055" y="99077"/>
                  </a:lnTo>
                  <a:lnTo>
                    <a:pt x="374517" y="99508"/>
                  </a:lnTo>
                  <a:lnTo>
                    <a:pt x="374642" y="100347"/>
                  </a:lnTo>
                  <a:close/>
                </a:path>
                <a:path w="426720" h="226695">
                  <a:moveTo>
                    <a:pt x="376771" y="95267"/>
                  </a:moveTo>
                  <a:lnTo>
                    <a:pt x="373317" y="95267"/>
                  </a:lnTo>
                  <a:lnTo>
                    <a:pt x="376455" y="93997"/>
                  </a:lnTo>
                  <a:lnTo>
                    <a:pt x="376771" y="95267"/>
                  </a:lnTo>
                  <a:close/>
                </a:path>
                <a:path w="426720" h="226695">
                  <a:moveTo>
                    <a:pt x="389306" y="102887"/>
                  </a:moveTo>
                  <a:lnTo>
                    <a:pt x="386443" y="96537"/>
                  </a:lnTo>
                  <a:lnTo>
                    <a:pt x="390444" y="95267"/>
                  </a:lnTo>
                  <a:lnTo>
                    <a:pt x="393369" y="95267"/>
                  </a:lnTo>
                  <a:lnTo>
                    <a:pt x="393644" y="96537"/>
                  </a:lnTo>
                  <a:lnTo>
                    <a:pt x="393494" y="96537"/>
                  </a:lnTo>
                  <a:lnTo>
                    <a:pt x="393697" y="96783"/>
                  </a:lnTo>
                  <a:lnTo>
                    <a:pt x="393919" y="97807"/>
                  </a:lnTo>
                  <a:lnTo>
                    <a:pt x="394544" y="97807"/>
                  </a:lnTo>
                  <a:lnTo>
                    <a:pt x="394644" y="100347"/>
                  </a:lnTo>
                  <a:lnTo>
                    <a:pt x="389306" y="102887"/>
                  </a:lnTo>
                  <a:close/>
                </a:path>
                <a:path w="426720" h="226695">
                  <a:moveTo>
                    <a:pt x="361271" y="99077"/>
                  </a:moveTo>
                  <a:lnTo>
                    <a:pt x="361879" y="96537"/>
                  </a:lnTo>
                  <a:lnTo>
                    <a:pt x="361271" y="99077"/>
                  </a:lnTo>
                  <a:close/>
                </a:path>
                <a:path w="426720" h="226695">
                  <a:moveTo>
                    <a:pt x="393853" y="96971"/>
                  </a:moveTo>
                  <a:lnTo>
                    <a:pt x="393697" y="96783"/>
                  </a:lnTo>
                  <a:lnTo>
                    <a:pt x="393644" y="96537"/>
                  </a:lnTo>
                  <a:lnTo>
                    <a:pt x="393819" y="96537"/>
                  </a:lnTo>
                  <a:lnTo>
                    <a:pt x="393853" y="96971"/>
                  </a:lnTo>
                  <a:close/>
                </a:path>
                <a:path w="426720" h="226695">
                  <a:moveTo>
                    <a:pt x="424171" y="99508"/>
                  </a:moveTo>
                  <a:lnTo>
                    <a:pt x="423492" y="98596"/>
                  </a:lnTo>
                  <a:lnTo>
                    <a:pt x="423609" y="97807"/>
                  </a:lnTo>
                  <a:lnTo>
                    <a:pt x="424171" y="96537"/>
                  </a:lnTo>
                  <a:lnTo>
                    <a:pt x="424171" y="99508"/>
                  </a:lnTo>
                  <a:close/>
                </a:path>
                <a:path w="426720" h="226695">
                  <a:moveTo>
                    <a:pt x="394544" y="97807"/>
                  </a:moveTo>
                  <a:lnTo>
                    <a:pt x="393919" y="97807"/>
                  </a:lnTo>
                  <a:lnTo>
                    <a:pt x="393853" y="96971"/>
                  </a:lnTo>
                  <a:lnTo>
                    <a:pt x="394544" y="97807"/>
                  </a:lnTo>
                  <a:close/>
                </a:path>
                <a:path w="426720" h="226695">
                  <a:moveTo>
                    <a:pt x="375180" y="100125"/>
                  </a:moveTo>
                  <a:lnTo>
                    <a:pt x="374528" y="99518"/>
                  </a:lnTo>
                  <a:lnTo>
                    <a:pt x="374467" y="99077"/>
                  </a:lnTo>
                  <a:lnTo>
                    <a:pt x="377718" y="99077"/>
                  </a:lnTo>
                  <a:lnTo>
                    <a:pt x="375180" y="100125"/>
                  </a:lnTo>
                  <a:close/>
                </a:path>
                <a:path w="426720" h="226695">
                  <a:moveTo>
                    <a:pt x="422259" y="106697"/>
                  </a:moveTo>
                  <a:lnTo>
                    <a:pt x="413158" y="106697"/>
                  </a:lnTo>
                  <a:lnTo>
                    <a:pt x="411295" y="105427"/>
                  </a:lnTo>
                  <a:lnTo>
                    <a:pt x="410295" y="105427"/>
                  </a:lnTo>
                  <a:lnTo>
                    <a:pt x="408645" y="101617"/>
                  </a:lnTo>
                  <a:lnTo>
                    <a:pt x="412721" y="100347"/>
                  </a:lnTo>
                  <a:lnTo>
                    <a:pt x="414746" y="99077"/>
                  </a:lnTo>
                  <a:lnTo>
                    <a:pt x="423621" y="99077"/>
                  </a:lnTo>
                  <a:lnTo>
                    <a:pt x="423759" y="100347"/>
                  </a:lnTo>
                  <a:lnTo>
                    <a:pt x="424797" y="100347"/>
                  </a:lnTo>
                  <a:lnTo>
                    <a:pt x="422784" y="101617"/>
                  </a:lnTo>
                  <a:lnTo>
                    <a:pt x="420909" y="102887"/>
                  </a:lnTo>
                  <a:lnTo>
                    <a:pt x="421396" y="104157"/>
                  </a:lnTo>
                  <a:lnTo>
                    <a:pt x="422259" y="106697"/>
                  </a:lnTo>
                  <a:close/>
                </a:path>
                <a:path w="426720" h="226695">
                  <a:moveTo>
                    <a:pt x="424797" y="100347"/>
                  </a:moveTo>
                  <a:lnTo>
                    <a:pt x="424171" y="100347"/>
                  </a:lnTo>
                  <a:lnTo>
                    <a:pt x="424171" y="99508"/>
                  </a:lnTo>
                  <a:lnTo>
                    <a:pt x="424797" y="100347"/>
                  </a:lnTo>
                  <a:close/>
                </a:path>
                <a:path w="426720" h="226695">
                  <a:moveTo>
                    <a:pt x="374642" y="100347"/>
                  </a:moveTo>
                  <a:lnTo>
                    <a:pt x="374528" y="99518"/>
                  </a:lnTo>
                  <a:lnTo>
                    <a:pt x="375180" y="100125"/>
                  </a:lnTo>
                  <a:lnTo>
                    <a:pt x="374642" y="100347"/>
                  </a:lnTo>
                  <a:close/>
                </a:path>
                <a:path w="426720" h="226695">
                  <a:moveTo>
                    <a:pt x="375418" y="100347"/>
                  </a:moveTo>
                  <a:lnTo>
                    <a:pt x="374642" y="100347"/>
                  </a:lnTo>
                  <a:lnTo>
                    <a:pt x="375180" y="100125"/>
                  </a:lnTo>
                  <a:lnTo>
                    <a:pt x="375418" y="100347"/>
                  </a:lnTo>
                  <a:close/>
                </a:path>
                <a:path w="426720" h="226695">
                  <a:moveTo>
                    <a:pt x="358454" y="101617"/>
                  </a:moveTo>
                  <a:lnTo>
                    <a:pt x="357966" y="100347"/>
                  </a:lnTo>
                  <a:lnTo>
                    <a:pt x="359916" y="100347"/>
                  </a:lnTo>
                  <a:lnTo>
                    <a:pt x="358454" y="101617"/>
                  </a:lnTo>
                  <a:close/>
                </a:path>
                <a:path w="426720" h="226695">
                  <a:moveTo>
                    <a:pt x="366042" y="105427"/>
                  </a:moveTo>
                  <a:lnTo>
                    <a:pt x="365804" y="102887"/>
                  </a:lnTo>
                  <a:lnTo>
                    <a:pt x="367242" y="101617"/>
                  </a:lnTo>
                  <a:lnTo>
                    <a:pt x="370342" y="102887"/>
                  </a:lnTo>
                  <a:lnTo>
                    <a:pt x="371630" y="104157"/>
                  </a:lnTo>
                  <a:lnTo>
                    <a:pt x="366054" y="104157"/>
                  </a:lnTo>
                  <a:lnTo>
                    <a:pt x="366042" y="105427"/>
                  </a:lnTo>
                  <a:close/>
                </a:path>
                <a:path w="426720" h="226695">
                  <a:moveTo>
                    <a:pt x="313562" y="111777"/>
                  </a:moveTo>
                  <a:lnTo>
                    <a:pt x="311650" y="109237"/>
                  </a:lnTo>
                  <a:lnTo>
                    <a:pt x="309887" y="107967"/>
                  </a:lnTo>
                  <a:lnTo>
                    <a:pt x="311700" y="104157"/>
                  </a:lnTo>
                  <a:lnTo>
                    <a:pt x="317563" y="102887"/>
                  </a:lnTo>
                  <a:lnTo>
                    <a:pt x="318250" y="106697"/>
                  </a:lnTo>
                  <a:lnTo>
                    <a:pt x="317113" y="107967"/>
                  </a:lnTo>
                  <a:lnTo>
                    <a:pt x="317388" y="107967"/>
                  </a:lnTo>
                  <a:lnTo>
                    <a:pt x="316813" y="110507"/>
                  </a:lnTo>
                  <a:lnTo>
                    <a:pt x="313562" y="111777"/>
                  </a:lnTo>
                  <a:close/>
                </a:path>
                <a:path w="426720" h="226695">
                  <a:moveTo>
                    <a:pt x="405170" y="109237"/>
                  </a:moveTo>
                  <a:lnTo>
                    <a:pt x="397457" y="109237"/>
                  </a:lnTo>
                  <a:lnTo>
                    <a:pt x="396994" y="107967"/>
                  </a:lnTo>
                  <a:lnTo>
                    <a:pt x="395782" y="106697"/>
                  </a:lnTo>
                  <a:lnTo>
                    <a:pt x="395369" y="105427"/>
                  </a:lnTo>
                  <a:lnTo>
                    <a:pt x="396894" y="102887"/>
                  </a:lnTo>
                  <a:lnTo>
                    <a:pt x="403370" y="102887"/>
                  </a:lnTo>
                  <a:lnTo>
                    <a:pt x="405570" y="104157"/>
                  </a:lnTo>
                  <a:lnTo>
                    <a:pt x="405958" y="105427"/>
                  </a:lnTo>
                  <a:lnTo>
                    <a:pt x="406208" y="106697"/>
                  </a:lnTo>
                  <a:lnTo>
                    <a:pt x="406183" y="107967"/>
                  </a:lnTo>
                  <a:lnTo>
                    <a:pt x="405570" y="107967"/>
                  </a:lnTo>
                  <a:lnTo>
                    <a:pt x="405170" y="109237"/>
                  </a:lnTo>
                  <a:close/>
                </a:path>
                <a:path w="426720" h="226695">
                  <a:moveTo>
                    <a:pt x="348453" y="114317"/>
                  </a:moveTo>
                  <a:lnTo>
                    <a:pt x="346740" y="110507"/>
                  </a:lnTo>
                  <a:lnTo>
                    <a:pt x="345440" y="106697"/>
                  </a:lnTo>
                  <a:lnTo>
                    <a:pt x="349703" y="104157"/>
                  </a:lnTo>
                  <a:lnTo>
                    <a:pt x="351603" y="107967"/>
                  </a:lnTo>
                  <a:lnTo>
                    <a:pt x="352920" y="110507"/>
                  </a:lnTo>
                  <a:lnTo>
                    <a:pt x="351178" y="110507"/>
                  </a:lnTo>
                  <a:lnTo>
                    <a:pt x="350832" y="113138"/>
                  </a:lnTo>
                  <a:lnTo>
                    <a:pt x="348453" y="114317"/>
                  </a:lnTo>
                  <a:close/>
                </a:path>
                <a:path w="426720" h="226695">
                  <a:moveTo>
                    <a:pt x="366065" y="105258"/>
                  </a:moveTo>
                  <a:lnTo>
                    <a:pt x="366054" y="104157"/>
                  </a:lnTo>
                  <a:lnTo>
                    <a:pt x="366217" y="104157"/>
                  </a:lnTo>
                  <a:lnTo>
                    <a:pt x="366065" y="105258"/>
                  </a:lnTo>
                  <a:close/>
                </a:path>
                <a:path w="426720" h="226695">
                  <a:moveTo>
                    <a:pt x="372855" y="111777"/>
                  </a:moveTo>
                  <a:lnTo>
                    <a:pt x="370355" y="109237"/>
                  </a:lnTo>
                  <a:lnTo>
                    <a:pt x="368542" y="107967"/>
                  </a:lnTo>
                  <a:lnTo>
                    <a:pt x="367129" y="107967"/>
                  </a:lnTo>
                  <a:lnTo>
                    <a:pt x="366667" y="106697"/>
                  </a:lnTo>
                  <a:lnTo>
                    <a:pt x="366204" y="106697"/>
                  </a:lnTo>
                  <a:lnTo>
                    <a:pt x="366067" y="105427"/>
                  </a:lnTo>
                  <a:lnTo>
                    <a:pt x="366065" y="105258"/>
                  </a:lnTo>
                  <a:lnTo>
                    <a:pt x="366217" y="104157"/>
                  </a:lnTo>
                  <a:lnTo>
                    <a:pt x="371630" y="104157"/>
                  </a:lnTo>
                  <a:lnTo>
                    <a:pt x="373892" y="105427"/>
                  </a:lnTo>
                  <a:lnTo>
                    <a:pt x="375255" y="106697"/>
                  </a:lnTo>
                  <a:lnTo>
                    <a:pt x="366667" y="106697"/>
                  </a:lnTo>
                  <a:lnTo>
                    <a:pt x="366904" y="107967"/>
                  </a:lnTo>
                  <a:lnTo>
                    <a:pt x="374655" y="107967"/>
                  </a:lnTo>
                  <a:lnTo>
                    <a:pt x="372855" y="111777"/>
                  </a:lnTo>
                  <a:close/>
                </a:path>
                <a:path w="426720" h="226695">
                  <a:moveTo>
                    <a:pt x="383724" y="117378"/>
                  </a:moveTo>
                  <a:lnTo>
                    <a:pt x="383581" y="116857"/>
                  </a:lnTo>
                  <a:lnTo>
                    <a:pt x="383456" y="115587"/>
                  </a:lnTo>
                  <a:lnTo>
                    <a:pt x="383818" y="114317"/>
                  </a:lnTo>
                  <a:lnTo>
                    <a:pt x="383325" y="113138"/>
                  </a:lnTo>
                  <a:lnTo>
                    <a:pt x="383393" y="110507"/>
                  </a:lnTo>
                  <a:lnTo>
                    <a:pt x="387744" y="110507"/>
                  </a:lnTo>
                  <a:lnTo>
                    <a:pt x="387293" y="107967"/>
                  </a:lnTo>
                  <a:lnTo>
                    <a:pt x="390769" y="105427"/>
                  </a:lnTo>
                  <a:lnTo>
                    <a:pt x="393969" y="109237"/>
                  </a:lnTo>
                  <a:lnTo>
                    <a:pt x="395057" y="111777"/>
                  </a:lnTo>
                  <a:lnTo>
                    <a:pt x="388869" y="111777"/>
                  </a:lnTo>
                  <a:lnTo>
                    <a:pt x="388994" y="112525"/>
                  </a:lnTo>
                  <a:lnTo>
                    <a:pt x="388881" y="113047"/>
                  </a:lnTo>
                  <a:lnTo>
                    <a:pt x="389969" y="115587"/>
                  </a:lnTo>
                  <a:lnTo>
                    <a:pt x="390494" y="115587"/>
                  </a:lnTo>
                  <a:lnTo>
                    <a:pt x="391394" y="116857"/>
                  </a:lnTo>
                  <a:lnTo>
                    <a:pt x="383981" y="116857"/>
                  </a:lnTo>
                  <a:lnTo>
                    <a:pt x="383724" y="117378"/>
                  </a:lnTo>
                  <a:close/>
                </a:path>
                <a:path w="426720" h="226695">
                  <a:moveTo>
                    <a:pt x="420884" y="110507"/>
                  </a:moveTo>
                  <a:lnTo>
                    <a:pt x="419121" y="109237"/>
                  </a:lnTo>
                  <a:lnTo>
                    <a:pt x="415158" y="109237"/>
                  </a:lnTo>
                  <a:lnTo>
                    <a:pt x="413833" y="107967"/>
                  </a:lnTo>
                  <a:lnTo>
                    <a:pt x="413696" y="106697"/>
                  </a:lnTo>
                  <a:lnTo>
                    <a:pt x="422884" y="106697"/>
                  </a:lnTo>
                  <a:lnTo>
                    <a:pt x="420884" y="110507"/>
                  </a:lnTo>
                  <a:close/>
                </a:path>
                <a:path w="426720" h="226695">
                  <a:moveTo>
                    <a:pt x="368804" y="109237"/>
                  </a:moveTo>
                  <a:lnTo>
                    <a:pt x="367829" y="107967"/>
                  </a:lnTo>
                  <a:lnTo>
                    <a:pt x="368542" y="107967"/>
                  </a:lnTo>
                  <a:lnTo>
                    <a:pt x="368804" y="109237"/>
                  </a:lnTo>
                  <a:close/>
                </a:path>
                <a:path w="426720" h="226695">
                  <a:moveTo>
                    <a:pt x="399432" y="114317"/>
                  </a:moveTo>
                  <a:lnTo>
                    <a:pt x="398244" y="111777"/>
                  </a:lnTo>
                  <a:lnTo>
                    <a:pt x="397857" y="110507"/>
                  </a:lnTo>
                  <a:lnTo>
                    <a:pt x="398032" y="109237"/>
                  </a:lnTo>
                  <a:lnTo>
                    <a:pt x="404632" y="109237"/>
                  </a:lnTo>
                  <a:lnTo>
                    <a:pt x="404645" y="110507"/>
                  </a:lnTo>
                  <a:lnTo>
                    <a:pt x="404495" y="110507"/>
                  </a:lnTo>
                  <a:lnTo>
                    <a:pt x="402870" y="113047"/>
                  </a:lnTo>
                  <a:lnTo>
                    <a:pt x="399432" y="114317"/>
                  </a:lnTo>
                  <a:close/>
                </a:path>
                <a:path w="426720" h="226695">
                  <a:moveTo>
                    <a:pt x="350832" y="113138"/>
                  </a:moveTo>
                  <a:lnTo>
                    <a:pt x="351178" y="110507"/>
                  </a:lnTo>
                  <a:lnTo>
                    <a:pt x="352920" y="110507"/>
                  </a:lnTo>
                  <a:lnTo>
                    <a:pt x="353578" y="111777"/>
                  </a:lnTo>
                  <a:lnTo>
                    <a:pt x="350832" y="113138"/>
                  </a:lnTo>
                  <a:close/>
                </a:path>
                <a:path w="426720" h="226695">
                  <a:moveTo>
                    <a:pt x="350353" y="118127"/>
                  </a:moveTo>
                  <a:lnTo>
                    <a:pt x="350832" y="113138"/>
                  </a:lnTo>
                  <a:lnTo>
                    <a:pt x="353578" y="111777"/>
                  </a:lnTo>
                  <a:lnTo>
                    <a:pt x="352920" y="110507"/>
                  </a:lnTo>
                  <a:lnTo>
                    <a:pt x="355278" y="110507"/>
                  </a:lnTo>
                  <a:lnTo>
                    <a:pt x="356796" y="113138"/>
                  </a:lnTo>
                  <a:lnTo>
                    <a:pt x="359041" y="116857"/>
                  </a:lnTo>
                  <a:lnTo>
                    <a:pt x="353528" y="116857"/>
                  </a:lnTo>
                  <a:lnTo>
                    <a:pt x="353426" y="117678"/>
                  </a:lnTo>
                  <a:lnTo>
                    <a:pt x="350353" y="118127"/>
                  </a:lnTo>
                  <a:close/>
                </a:path>
                <a:path w="426720" h="226695">
                  <a:moveTo>
                    <a:pt x="409220" y="121937"/>
                  </a:moveTo>
                  <a:lnTo>
                    <a:pt x="406458" y="120667"/>
                  </a:lnTo>
                  <a:lnTo>
                    <a:pt x="405757" y="119397"/>
                  </a:lnTo>
                  <a:lnTo>
                    <a:pt x="406258" y="116857"/>
                  </a:lnTo>
                  <a:lnTo>
                    <a:pt x="403495" y="116857"/>
                  </a:lnTo>
                  <a:lnTo>
                    <a:pt x="402945" y="113047"/>
                  </a:lnTo>
                  <a:lnTo>
                    <a:pt x="407195" y="110507"/>
                  </a:lnTo>
                  <a:lnTo>
                    <a:pt x="409508" y="113047"/>
                  </a:lnTo>
                  <a:lnTo>
                    <a:pt x="409283" y="114317"/>
                  </a:lnTo>
                  <a:lnTo>
                    <a:pt x="418621" y="114317"/>
                  </a:lnTo>
                  <a:lnTo>
                    <a:pt x="420084" y="118127"/>
                  </a:lnTo>
                  <a:lnTo>
                    <a:pt x="416921" y="119397"/>
                  </a:lnTo>
                  <a:lnTo>
                    <a:pt x="412908" y="119397"/>
                  </a:lnTo>
                  <a:lnTo>
                    <a:pt x="411970" y="120667"/>
                  </a:lnTo>
                  <a:lnTo>
                    <a:pt x="410620" y="120667"/>
                  </a:lnTo>
                  <a:lnTo>
                    <a:pt x="409220" y="121937"/>
                  </a:lnTo>
                  <a:close/>
                </a:path>
                <a:path w="426720" h="226695">
                  <a:moveTo>
                    <a:pt x="424171" y="118127"/>
                  </a:moveTo>
                  <a:lnTo>
                    <a:pt x="420921" y="118127"/>
                  </a:lnTo>
                  <a:lnTo>
                    <a:pt x="419996" y="113047"/>
                  </a:lnTo>
                  <a:lnTo>
                    <a:pt x="423284" y="111777"/>
                  </a:lnTo>
                  <a:lnTo>
                    <a:pt x="424772" y="110507"/>
                  </a:lnTo>
                  <a:lnTo>
                    <a:pt x="424295" y="112525"/>
                  </a:lnTo>
                  <a:lnTo>
                    <a:pt x="424171" y="118127"/>
                  </a:lnTo>
                  <a:close/>
                </a:path>
                <a:path w="426720" h="226695">
                  <a:moveTo>
                    <a:pt x="338490" y="120667"/>
                  </a:moveTo>
                  <a:lnTo>
                    <a:pt x="334764" y="118127"/>
                  </a:lnTo>
                  <a:lnTo>
                    <a:pt x="332326" y="115587"/>
                  </a:lnTo>
                  <a:lnTo>
                    <a:pt x="335439" y="111777"/>
                  </a:lnTo>
                  <a:lnTo>
                    <a:pt x="338627" y="113047"/>
                  </a:lnTo>
                  <a:lnTo>
                    <a:pt x="342677" y="115587"/>
                  </a:lnTo>
                  <a:lnTo>
                    <a:pt x="338490" y="120667"/>
                  </a:lnTo>
                  <a:close/>
                </a:path>
                <a:path w="426720" h="226695">
                  <a:moveTo>
                    <a:pt x="389156" y="112525"/>
                  </a:moveTo>
                  <a:lnTo>
                    <a:pt x="388869" y="111777"/>
                  </a:lnTo>
                  <a:lnTo>
                    <a:pt x="389406" y="111777"/>
                  </a:lnTo>
                  <a:lnTo>
                    <a:pt x="389156" y="112525"/>
                  </a:lnTo>
                  <a:close/>
                </a:path>
                <a:path w="426720" h="226695">
                  <a:moveTo>
                    <a:pt x="393744" y="113047"/>
                  </a:moveTo>
                  <a:lnTo>
                    <a:pt x="389469" y="113047"/>
                  </a:lnTo>
                  <a:lnTo>
                    <a:pt x="389406" y="111777"/>
                  </a:lnTo>
                  <a:lnTo>
                    <a:pt x="395057" y="111777"/>
                  </a:lnTo>
                  <a:lnTo>
                    <a:pt x="393744" y="113047"/>
                  </a:lnTo>
                  <a:close/>
                </a:path>
                <a:path w="426720" h="226695">
                  <a:moveTo>
                    <a:pt x="389356" y="113047"/>
                  </a:moveTo>
                  <a:lnTo>
                    <a:pt x="389081" y="113047"/>
                  </a:lnTo>
                  <a:lnTo>
                    <a:pt x="389156" y="112525"/>
                  </a:lnTo>
                  <a:lnTo>
                    <a:pt x="389356" y="113047"/>
                  </a:lnTo>
                  <a:close/>
                </a:path>
                <a:path w="426720" h="226695">
                  <a:moveTo>
                    <a:pt x="399532" y="116857"/>
                  </a:moveTo>
                  <a:lnTo>
                    <a:pt x="391394" y="116857"/>
                  </a:lnTo>
                  <a:lnTo>
                    <a:pt x="391369" y="115587"/>
                  </a:lnTo>
                  <a:lnTo>
                    <a:pt x="391694" y="114317"/>
                  </a:lnTo>
                  <a:lnTo>
                    <a:pt x="390956" y="114317"/>
                  </a:lnTo>
                  <a:lnTo>
                    <a:pt x="390144" y="113047"/>
                  </a:lnTo>
                  <a:lnTo>
                    <a:pt x="396082" y="113047"/>
                  </a:lnTo>
                  <a:lnTo>
                    <a:pt x="397119" y="114317"/>
                  </a:lnTo>
                  <a:lnTo>
                    <a:pt x="399532" y="116857"/>
                  </a:lnTo>
                  <a:close/>
                </a:path>
                <a:path w="426720" h="226695">
                  <a:moveTo>
                    <a:pt x="380705" y="119397"/>
                  </a:moveTo>
                  <a:lnTo>
                    <a:pt x="373267" y="119397"/>
                  </a:lnTo>
                  <a:lnTo>
                    <a:pt x="372867" y="116857"/>
                  </a:lnTo>
                  <a:lnTo>
                    <a:pt x="374355" y="115587"/>
                  </a:lnTo>
                  <a:lnTo>
                    <a:pt x="377880" y="115587"/>
                  </a:lnTo>
                  <a:lnTo>
                    <a:pt x="379968" y="116857"/>
                  </a:lnTo>
                  <a:lnTo>
                    <a:pt x="380705" y="119397"/>
                  </a:lnTo>
                  <a:close/>
                </a:path>
                <a:path w="426720" h="226695">
                  <a:moveTo>
                    <a:pt x="353426" y="117678"/>
                  </a:moveTo>
                  <a:lnTo>
                    <a:pt x="353528" y="116857"/>
                  </a:lnTo>
                  <a:lnTo>
                    <a:pt x="355969" y="117306"/>
                  </a:lnTo>
                  <a:lnTo>
                    <a:pt x="353426" y="117678"/>
                  </a:lnTo>
                  <a:close/>
                </a:path>
                <a:path w="426720" h="226695">
                  <a:moveTo>
                    <a:pt x="355969" y="117306"/>
                  </a:moveTo>
                  <a:lnTo>
                    <a:pt x="353528" y="116857"/>
                  </a:lnTo>
                  <a:lnTo>
                    <a:pt x="359041" y="116857"/>
                  </a:lnTo>
                  <a:lnTo>
                    <a:pt x="355969" y="117306"/>
                  </a:lnTo>
                  <a:close/>
                </a:path>
                <a:path w="426720" h="226695">
                  <a:moveTo>
                    <a:pt x="364379" y="127017"/>
                  </a:moveTo>
                  <a:lnTo>
                    <a:pt x="359416" y="123207"/>
                  </a:lnTo>
                  <a:lnTo>
                    <a:pt x="361916" y="119397"/>
                  </a:lnTo>
                  <a:lnTo>
                    <a:pt x="364217" y="116857"/>
                  </a:lnTo>
                  <a:lnTo>
                    <a:pt x="367160" y="119742"/>
                  </a:lnTo>
                  <a:lnTo>
                    <a:pt x="366642" y="121937"/>
                  </a:lnTo>
                  <a:lnTo>
                    <a:pt x="367429" y="121937"/>
                  </a:lnTo>
                  <a:lnTo>
                    <a:pt x="366754" y="123207"/>
                  </a:lnTo>
                  <a:lnTo>
                    <a:pt x="364379" y="127017"/>
                  </a:lnTo>
                  <a:close/>
                </a:path>
                <a:path w="426720" h="226695">
                  <a:moveTo>
                    <a:pt x="366567" y="133367"/>
                  </a:moveTo>
                  <a:lnTo>
                    <a:pt x="364854" y="128287"/>
                  </a:lnTo>
                  <a:lnTo>
                    <a:pt x="366892" y="125747"/>
                  </a:lnTo>
                  <a:lnTo>
                    <a:pt x="367479" y="124477"/>
                  </a:lnTo>
                  <a:lnTo>
                    <a:pt x="368904" y="123207"/>
                  </a:lnTo>
                  <a:lnTo>
                    <a:pt x="369892" y="123207"/>
                  </a:lnTo>
                  <a:lnTo>
                    <a:pt x="368654" y="121937"/>
                  </a:lnTo>
                  <a:lnTo>
                    <a:pt x="367429" y="121937"/>
                  </a:lnTo>
                  <a:lnTo>
                    <a:pt x="368104" y="120667"/>
                  </a:lnTo>
                  <a:lnTo>
                    <a:pt x="367160" y="119742"/>
                  </a:lnTo>
                  <a:lnTo>
                    <a:pt x="367542" y="118127"/>
                  </a:lnTo>
                  <a:lnTo>
                    <a:pt x="368967" y="116857"/>
                  </a:lnTo>
                  <a:lnTo>
                    <a:pt x="371692" y="116857"/>
                  </a:lnTo>
                  <a:lnTo>
                    <a:pt x="372180" y="118127"/>
                  </a:lnTo>
                  <a:lnTo>
                    <a:pt x="373267" y="119397"/>
                  </a:lnTo>
                  <a:lnTo>
                    <a:pt x="380705" y="119397"/>
                  </a:lnTo>
                  <a:lnTo>
                    <a:pt x="381074" y="120667"/>
                  </a:lnTo>
                  <a:lnTo>
                    <a:pt x="375230" y="120667"/>
                  </a:lnTo>
                  <a:lnTo>
                    <a:pt x="375580" y="123207"/>
                  </a:lnTo>
                  <a:lnTo>
                    <a:pt x="374255" y="124477"/>
                  </a:lnTo>
                  <a:lnTo>
                    <a:pt x="372505" y="124477"/>
                  </a:lnTo>
                  <a:lnTo>
                    <a:pt x="372805" y="127017"/>
                  </a:lnTo>
                  <a:lnTo>
                    <a:pt x="376155" y="127017"/>
                  </a:lnTo>
                  <a:lnTo>
                    <a:pt x="379455" y="129557"/>
                  </a:lnTo>
                  <a:lnTo>
                    <a:pt x="371267" y="129557"/>
                  </a:lnTo>
                  <a:lnTo>
                    <a:pt x="369842" y="132097"/>
                  </a:lnTo>
                  <a:lnTo>
                    <a:pt x="366567" y="133367"/>
                  </a:lnTo>
                  <a:close/>
                </a:path>
                <a:path w="426720" h="226695">
                  <a:moveTo>
                    <a:pt x="383956" y="118127"/>
                  </a:moveTo>
                  <a:lnTo>
                    <a:pt x="383807" y="117678"/>
                  </a:lnTo>
                  <a:lnTo>
                    <a:pt x="383760" y="117306"/>
                  </a:lnTo>
                  <a:lnTo>
                    <a:pt x="383981" y="116857"/>
                  </a:lnTo>
                  <a:lnTo>
                    <a:pt x="383956" y="118127"/>
                  </a:lnTo>
                  <a:close/>
                </a:path>
                <a:path w="426720" h="226695">
                  <a:moveTo>
                    <a:pt x="397094" y="123207"/>
                  </a:moveTo>
                  <a:lnTo>
                    <a:pt x="391269" y="123207"/>
                  </a:lnTo>
                  <a:lnTo>
                    <a:pt x="390684" y="122145"/>
                  </a:lnTo>
                  <a:lnTo>
                    <a:pt x="392306" y="120667"/>
                  </a:lnTo>
                  <a:lnTo>
                    <a:pt x="392281" y="119397"/>
                  </a:lnTo>
                  <a:lnTo>
                    <a:pt x="392869" y="119397"/>
                  </a:lnTo>
                  <a:lnTo>
                    <a:pt x="392256" y="118127"/>
                  </a:lnTo>
                  <a:lnTo>
                    <a:pt x="383956" y="118127"/>
                  </a:lnTo>
                  <a:lnTo>
                    <a:pt x="383981" y="116857"/>
                  </a:lnTo>
                  <a:lnTo>
                    <a:pt x="401120" y="116857"/>
                  </a:lnTo>
                  <a:lnTo>
                    <a:pt x="401957" y="121937"/>
                  </a:lnTo>
                  <a:lnTo>
                    <a:pt x="397019" y="121937"/>
                  </a:lnTo>
                  <a:lnTo>
                    <a:pt x="397094" y="123207"/>
                  </a:lnTo>
                  <a:close/>
                </a:path>
                <a:path w="426720" h="226695">
                  <a:moveTo>
                    <a:pt x="358516" y="125747"/>
                  </a:moveTo>
                  <a:lnTo>
                    <a:pt x="353103" y="125747"/>
                  </a:lnTo>
                  <a:lnTo>
                    <a:pt x="352916" y="121937"/>
                  </a:lnTo>
                  <a:lnTo>
                    <a:pt x="354403" y="120667"/>
                  </a:lnTo>
                  <a:lnTo>
                    <a:pt x="353053" y="120667"/>
                  </a:lnTo>
                  <a:lnTo>
                    <a:pt x="353426" y="117678"/>
                  </a:lnTo>
                  <a:lnTo>
                    <a:pt x="355969" y="117306"/>
                  </a:lnTo>
                  <a:lnTo>
                    <a:pt x="360429" y="118127"/>
                  </a:lnTo>
                  <a:lnTo>
                    <a:pt x="359379" y="121937"/>
                  </a:lnTo>
                  <a:lnTo>
                    <a:pt x="358516" y="125747"/>
                  </a:lnTo>
                  <a:close/>
                </a:path>
                <a:path w="426720" h="226695">
                  <a:moveTo>
                    <a:pt x="392281" y="119397"/>
                  </a:moveTo>
                  <a:lnTo>
                    <a:pt x="385831" y="119397"/>
                  </a:lnTo>
                  <a:lnTo>
                    <a:pt x="383356" y="118127"/>
                  </a:lnTo>
                  <a:lnTo>
                    <a:pt x="383724" y="117378"/>
                  </a:lnTo>
                  <a:lnTo>
                    <a:pt x="383931" y="118127"/>
                  </a:lnTo>
                  <a:lnTo>
                    <a:pt x="392256" y="118127"/>
                  </a:lnTo>
                  <a:lnTo>
                    <a:pt x="392281" y="119397"/>
                  </a:lnTo>
                  <a:close/>
                </a:path>
                <a:path w="426720" h="226695">
                  <a:moveTo>
                    <a:pt x="390509" y="122304"/>
                  </a:moveTo>
                  <a:lnTo>
                    <a:pt x="389131" y="120667"/>
                  </a:lnTo>
                  <a:lnTo>
                    <a:pt x="386881" y="120667"/>
                  </a:lnTo>
                  <a:lnTo>
                    <a:pt x="386731" y="119397"/>
                  </a:lnTo>
                  <a:lnTo>
                    <a:pt x="392194" y="119397"/>
                  </a:lnTo>
                  <a:lnTo>
                    <a:pt x="391381" y="120667"/>
                  </a:lnTo>
                  <a:lnTo>
                    <a:pt x="389131" y="120667"/>
                  </a:lnTo>
                  <a:lnTo>
                    <a:pt x="387718" y="121473"/>
                  </a:lnTo>
                  <a:lnTo>
                    <a:pt x="390865" y="121473"/>
                  </a:lnTo>
                  <a:lnTo>
                    <a:pt x="390569" y="121937"/>
                  </a:lnTo>
                  <a:lnTo>
                    <a:pt x="390684" y="122145"/>
                  </a:lnTo>
                  <a:lnTo>
                    <a:pt x="390509" y="122304"/>
                  </a:lnTo>
                  <a:close/>
                </a:path>
                <a:path w="426720" h="226695">
                  <a:moveTo>
                    <a:pt x="390684" y="122145"/>
                  </a:moveTo>
                  <a:lnTo>
                    <a:pt x="390569" y="121937"/>
                  </a:lnTo>
                  <a:lnTo>
                    <a:pt x="392194" y="119397"/>
                  </a:lnTo>
                  <a:lnTo>
                    <a:pt x="392306" y="120667"/>
                  </a:lnTo>
                  <a:lnTo>
                    <a:pt x="390684" y="122145"/>
                  </a:lnTo>
                  <a:close/>
                </a:path>
                <a:path w="426720" h="226695">
                  <a:moveTo>
                    <a:pt x="418008" y="120667"/>
                  </a:moveTo>
                  <a:lnTo>
                    <a:pt x="414658" y="120667"/>
                  </a:lnTo>
                  <a:lnTo>
                    <a:pt x="415696" y="119397"/>
                  </a:lnTo>
                  <a:lnTo>
                    <a:pt x="416921" y="119397"/>
                  </a:lnTo>
                  <a:lnTo>
                    <a:pt x="418008" y="120667"/>
                  </a:lnTo>
                  <a:close/>
                </a:path>
                <a:path w="426720" h="226695">
                  <a:moveTo>
                    <a:pt x="367429" y="121937"/>
                  </a:moveTo>
                  <a:lnTo>
                    <a:pt x="366642" y="121937"/>
                  </a:lnTo>
                  <a:lnTo>
                    <a:pt x="367160" y="119742"/>
                  </a:lnTo>
                  <a:lnTo>
                    <a:pt x="368104" y="120667"/>
                  </a:lnTo>
                  <a:lnTo>
                    <a:pt x="367429" y="121937"/>
                  </a:lnTo>
                  <a:close/>
                </a:path>
                <a:path w="426720" h="226695">
                  <a:moveTo>
                    <a:pt x="381443" y="121937"/>
                  </a:moveTo>
                  <a:lnTo>
                    <a:pt x="377405" y="121937"/>
                  </a:lnTo>
                  <a:lnTo>
                    <a:pt x="375230" y="120667"/>
                  </a:lnTo>
                  <a:lnTo>
                    <a:pt x="381074" y="120667"/>
                  </a:lnTo>
                  <a:lnTo>
                    <a:pt x="381443" y="121937"/>
                  </a:lnTo>
                  <a:close/>
                </a:path>
                <a:path w="426720" h="226695">
                  <a:moveTo>
                    <a:pt x="389519" y="123207"/>
                  </a:moveTo>
                  <a:lnTo>
                    <a:pt x="387718" y="121473"/>
                  </a:lnTo>
                  <a:lnTo>
                    <a:pt x="389131" y="120667"/>
                  </a:lnTo>
                  <a:lnTo>
                    <a:pt x="390509" y="122304"/>
                  </a:lnTo>
                  <a:lnTo>
                    <a:pt x="389519" y="123207"/>
                  </a:lnTo>
                  <a:close/>
                </a:path>
                <a:path w="426720" h="226695">
                  <a:moveTo>
                    <a:pt x="416133" y="128287"/>
                  </a:moveTo>
                  <a:lnTo>
                    <a:pt x="411795" y="123207"/>
                  </a:lnTo>
                  <a:lnTo>
                    <a:pt x="414071" y="120667"/>
                  </a:lnTo>
                  <a:lnTo>
                    <a:pt x="413396" y="121937"/>
                  </a:lnTo>
                  <a:lnTo>
                    <a:pt x="425247" y="121937"/>
                  </a:lnTo>
                  <a:lnTo>
                    <a:pt x="424817" y="124477"/>
                  </a:lnTo>
                  <a:lnTo>
                    <a:pt x="418433" y="124477"/>
                  </a:lnTo>
                  <a:lnTo>
                    <a:pt x="416133" y="128287"/>
                  </a:lnTo>
                  <a:close/>
                </a:path>
                <a:path w="426720" h="226695">
                  <a:moveTo>
                    <a:pt x="418846" y="121937"/>
                  </a:moveTo>
                  <a:lnTo>
                    <a:pt x="413396" y="121937"/>
                  </a:lnTo>
                  <a:lnTo>
                    <a:pt x="414246" y="120667"/>
                  </a:lnTo>
                  <a:lnTo>
                    <a:pt x="418784" y="120667"/>
                  </a:lnTo>
                  <a:lnTo>
                    <a:pt x="418846" y="121937"/>
                  </a:lnTo>
                  <a:close/>
                </a:path>
                <a:path w="426720" h="226695">
                  <a:moveTo>
                    <a:pt x="425247" y="121937"/>
                  </a:moveTo>
                  <a:lnTo>
                    <a:pt x="418846" y="121937"/>
                  </a:lnTo>
                  <a:lnTo>
                    <a:pt x="419709" y="120667"/>
                  </a:lnTo>
                  <a:lnTo>
                    <a:pt x="423046" y="120667"/>
                  </a:lnTo>
                  <a:lnTo>
                    <a:pt x="425247" y="121937"/>
                  </a:lnTo>
                  <a:close/>
                </a:path>
                <a:path w="426720" h="226695">
                  <a:moveTo>
                    <a:pt x="388119" y="130827"/>
                  </a:moveTo>
                  <a:lnTo>
                    <a:pt x="384681" y="123207"/>
                  </a:lnTo>
                  <a:lnTo>
                    <a:pt x="387718" y="121473"/>
                  </a:lnTo>
                  <a:lnTo>
                    <a:pt x="389519" y="123207"/>
                  </a:lnTo>
                  <a:lnTo>
                    <a:pt x="397069" y="123207"/>
                  </a:lnTo>
                  <a:lnTo>
                    <a:pt x="396944" y="124477"/>
                  </a:lnTo>
                  <a:lnTo>
                    <a:pt x="391506" y="124477"/>
                  </a:lnTo>
                  <a:lnTo>
                    <a:pt x="392681" y="127017"/>
                  </a:lnTo>
                  <a:lnTo>
                    <a:pt x="388119" y="130827"/>
                  </a:lnTo>
                  <a:close/>
                </a:path>
                <a:path w="426720" h="226695">
                  <a:moveTo>
                    <a:pt x="349328" y="127017"/>
                  </a:moveTo>
                  <a:lnTo>
                    <a:pt x="342140" y="127017"/>
                  </a:lnTo>
                  <a:lnTo>
                    <a:pt x="340752" y="124477"/>
                  </a:lnTo>
                  <a:lnTo>
                    <a:pt x="343077" y="121937"/>
                  </a:lnTo>
                  <a:lnTo>
                    <a:pt x="346990" y="123207"/>
                  </a:lnTo>
                  <a:lnTo>
                    <a:pt x="346690" y="123207"/>
                  </a:lnTo>
                  <a:lnTo>
                    <a:pt x="347678" y="124477"/>
                  </a:lnTo>
                  <a:lnTo>
                    <a:pt x="347903" y="124477"/>
                  </a:lnTo>
                  <a:lnTo>
                    <a:pt x="349328" y="127017"/>
                  </a:lnTo>
                  <a:close/>
                </a:path>
                <a:path w="426720" h="226695">
                  <a:moveTo>
                    <a:pt x="399432" y="123207"/>
                  </a:moveTo>
                  <a:lnTo>
                    <a:pt x="397019" y="121937"/>
                  </a:lnTo>
                  <a:lnTo>
                    <a:pt x="401957" y="121937"/>
                  </a:lnTo>
                  <a:lnTo>
                    <a:pt x="399432" y="123207"/>
                  </a:lnTo>
                  <a:close/>
                </a:path>
                <a:path w="426720" h="226695">
                  <a:moveTo>
                    <a:pt x="391269" y="123207"/>
                  </a:moveTo>
                  <a:lnTo>
                    <a:pt x="389519" y="123207"/>
                  </a:lnTo>
                  <a:lnTo>
                    <a:pt x="390509" y="122304"/>
                  </a:lnTo>
                  <a:lnTo>
                    <a:pt x="391269" y="123207"/>
                  </a:lnTo>
                  <a:close/>
                </a:path>
                <a:path w="426720" h="226695">
                  <a:moveTo>
                    <a:pt x="324623" y="137018"/>
                  </a:moveTo>
                  <a:lnTo>
                    <a:pt x="323826" y="134637"/>
                  </a:lnTo>
                  <a:lnTo>
                    <a:pt x="325701" y="134637"/>
                  </a:lnTo>
                  <a:lnTo>
                    <a:pt x="327676" y="132097"/>
                  </a:lnTo>
                  <a:lnTo>
                    <a:pt x="326176" y="132097"/>
                  </a:lnTo>
                  <a:lnTo>
                    <a:pt x="323801" y="127017"/>
                  </a:lnTo>
                  <a:lnTo>
                    <a:pt x="331214" y="123207"/>
                  </a:lnTo>
                  <a:lnTo>
                    <a:pt x="331826" y="129557"/>
                  </a:lnTo>
                  <a:lnTo>
                    <a:pt x="332026" y="129557"/>
                  </a:lnTo>
                  <a:lnTo>
                    <a:pt x="331526" y="130827"/>
                  </a:lnTo>
                  <a:lnTo>
                    <a:pt x="334052" y="133367"/>
                  </a:lnTo>
                  <a:lnTo>
                    <a:pt x="337164" y="134637"/>
                  </a:lnTo>
                  <a:lnTo>
                    <a:pt x="336360" y="135907"/>
                  </a:lnTo>
                  <a:lnTo>
                    <a:pt x="324688" y="135907"/>
                  </a:lnTo>
                  <a:lnTo>
                    <a:pt x="324623" y="137018"/>
                  </a:lnTo>
                  <a:close/>
                </a:path>
                <a:path w="426720" h="226695">
                  <a:moveTo>
                    <a:pt x="398282" y="130827"/>
                  </a:moveTo>
                  <a:lnTo>
                    <a:pt x="394294" y="128287"/>
                  </a:lnTo>
                  <a:lnTo>
                    <a:pt x="395182" y="125747"/>
                  </a:lnTo>
                  <a:lnTo>
                    <a:pt x="392244" y="125747"/>
                  </a:lnTo>
                  <a:lnTo>
                    <a:pt x="391506" y="124477"/>
                  </a:lnTo>
                  <a:lnTo>
                    <a:pt x="396944" y="124477"/>
                  </a:lnTo>
                  <a:lnTo>
                    <a:pt x="399769" y="123207"/>
                  </a:lnTo>
                  <a:lnTo>
                    <a:pt x="401832" y="125747"/>
                  </a:lnTo>
                  <a:lnTo>
                    <a:pt x="395182" y="125747"/>
                  </a:lnTo>
                  <a:lnTo>
                    <a:pt x="393757" y="127017"/>
                  </a:lnTo>
                  <a:lnTo>
                    <a:pt x="400945" y="127017"/>
                  </a:lnTo>
                  <a:lnTo>
                    <a:pt x="398282" y="130827"/>
                  </a:lnTo>
                  <a:close/>
                </a:path>
                <a:path w="426720" h="226695">
                  <a:moveTo>
                    <a:pt x="424171" y="129557"/>
                  </a:moveTo>
                  <a:lnTo>
                    <a:pt x="422696" y="129557"/>
                  </a:lnTo>
                  <a:lnTo>
                    <a:pt x="421659" y="128287"/>
                  </a:lnTo>
                  <a:lnTo>
                    <a:pt x="421709" y="127017"/>
                  </a:lnTo>
                  <a:lnTo>
                    <a:pt x="419921" y="127017"/>
                  </a:lnTo>
                  <a:lnTo>
                    <a:pt x="418433" y="125747"/>
                  </a:lnTo>
                  <a:lnTo>
                    <a:pt x="418433" y="124477"/>
                  </a:lnTo>
                  <a:lnTo>
                    <a:pt x="424817" y="124477"/>
                  </a:lnTo>
                  <a:lnTo>
                    <a:pt x="424171" y="128287"/>
                  </a:lnTo>
                  <a:lnTo>
                    <a:pt x="424171" y="129557"/>
                  </a:lnTo>
                  <a:close/>
                </a:path>
                <a:path w="426720" h="226695">
                  <a:moveTo>
                    <a:pt x="376155" y="127017"/>
                  </a:moveTo>
                  <a:lnTo>
                    <a:pt x="372805" y="127017"/>
                  </a:lnTo>
                  <a:lnTo>
                    <a:pt x="374505" y="125747"/>
                  </a:lnTo>
                  <a:lnTo>
                    <a:pt x="376155" y="127017"/>
                  </a:lnTo>
                  <a:close/>
                </a:path>
                <a:path w="426720" h="226695">
                  <a:moveTo>
                    <a:pt x="349490" y="128287"/>
                  </a:moveTo>
                  <a:lnTo>
                    <a:pt x="343852" y="128287"/>
                  </a:lnTo>
                  <a:lnTo>
                    <a:pt x="343440" y="127017"/>
                  </a:lnTo>
                  <a:lnTo>
                    <a:pt x="349653" y="127017"/>
                  </a:lnTo>
                  <a:lnTo>
                    <a:pt x="349490" y="128287"/>
                  </a:lnTo>
                  <a:close/>
                </a:path>
                <a:path w="426720" h="226695">
                  <a:moveTo>
                    <a:pt x="412783" y="129557"/>
                  </a:moveTo>
                  <a:lnTo>
                    <a:pt x="407520" y="129557"/>
                  </a:lnTo>
                  <a:lnTo>
                    <a:pt x="408208" y="128287"/>
                  </a:lnTo>
                  <a:lnTo>
                    <a:pt x="410208" y="127017"/>
                  </a:lnTo>
                  <a:lnTo>
                    <a:pt x="411245" y="128287"/>
                  </a:lnTo>
                  <a:lnTo>
                    <a:pt x="412783" y="129557"/>
                  </a:lnTo>
                  <a:close/>
                </a:path>
                <a:path w="426720" h="226695">
                  <a:moveTo>
                    <a:pt x="424171" y="135907"/>
                  </a:moveTo>
                  <a:lnTo>
                    <a:pt x="418646" y="135907"/>
                  </a:lnTo>
                  <a:lnTo>
                    <a:pt x="416496" y="133367"/>
                  </a:lnTo>
                  <a:lnTo>
                    <a:pt x="418834" y="127017"/>
                  </a:lnTo>
                  <a:lnTo>
                    <a:pt x="422259" y="130827"/>
                  </a:lnTo>
                  <a:lnTo>
                    <a:pt x="424930" y="130827"/>
                  </a:lnTo>
                  <a:lnTo>
                    <a:pt x="424171" y="133367"/>
                  </a:lnTo>
                  <a:lnTo>
                    <a:pt x="424171" y="135907"/>
                  </a:lnTo>
                  <a:close/>
                </a:path>
                <a:path w="426720" h="226695">
                  <a:moveTo>
                    <a:pt x="347115" y="130827"/>
                  </a:moveTo>
                  <a:lnTo>
                    <a:pt x="345065" y="129557"/>
                  </a:lnTo>
                  <a:lnTo>
                    <a:pt x="344703" y="129557"/>
                  </a:lnTo>
                  <a:lnTo>
                    <a:pt x="343965" y="128287"/>
                  </a:lnTo>
                  <a:lnTo>
                    <a:pt x="349478" y="128287"/>
                  </a:lnTo>
                  <a:lnTo>
                    <a:pt x="349115" y="129557"/>
                  </a:lnTo>
                  <a:lnTo>
                    <a:pt x="347115" y="130827"/>
                  </a:lnTo>
                  <a:close/>
                </a:path>
                <a:path w="426720" h="226695">
                  <a:moveTo>
                    <a:pt x="350128" y="130827"/>
                  </a:moveTo>
                  <a:lnTo>
                    <a:pt x="349603" y="129557"/>
                  </a:lnTo>
                  <a:lnTo>
                    <a:pt x="349478" y="128287"/>
                  </a:lnTo>
                  <a:lnTo>
                    <a:pt x="351528" y="128287"/>
                  </a:lnTo>
                  <a:lnTo>
                    <a:pt x="351628" y="129557"/>
                  </a:lnTo>
                  <a:lnTo>
                    <a:pt x="349853" y="129557"/>
                  </a:lnTo>
                  <a:lnTo>
                    <a:pt x="350128" y="130827"/>
                  </a:lnTo>
                  <a:close/>
                </a:path>
                <a:path w="426720" h="226695">
                  <a:moveTo>
                    <a:pt x="413808" y="132097"/>
                  </a:moveTo>
                  <a:lnTo>
                    <a:pt x="402245" y="132097"/>
                  </a:lnTo>
                  <a:lnTo>
                    <a:pt x="401682" y="130827"/>
                  </a:lnTo>
                  <a:lnTo>
                    <a:pt x="402970" y="128287"/>
                  </a:lnTo>
                  <a:lnTo>
                    <a:pt x="405607" y="128287"/>
                  </a:lnTo>
                  <a:lnTo>
                    <a:pt x="406433" y="129557"/>
                  </a:lnTo>
                  <a:lnTo>
                    <a:pt x="413008" y="129557"/>
                  </a:lnTo>
                  <a:lnTo>
                    <a:pt x="413608" y="130827"/>
                  </a:lnTo>
                  <a:lnTo>
                    <a:pt x="413808" y="132097"/>
                  </a:lnTo>
                  <a:close/>
                </a:path>
                <a:path w="426720" h="226695">
                  <a:moveTo>
                    <a:pt x="351091" y="130827"/>
                  </a:moveTo>
                  <a:lnTo>
                    <a:pt x="349853" y="129557"/>
                  </a:lnTo>
                  <a:lnTo>
                    <a:pt x="351878" y="129557"/>
                  </a:lnTo>
                  <a:lnTo>
                    <a:pt x="351091" y="130827"/>
                  </a:lnTo>
                  <a:close/>
                </a:path>
                <a:path w="426720" h="226695">
                  <a:moveTo>
                    <a:pt x="373055" y="134637"/>
                  </a:moveTo>
                  <a:lnTo>
                    <a:pt x="371267" y="129557"/>
                  </a:lnTo>
                  <a:lnTo>
                    <a:pt x="379455" y="129557"/>
                  </a:lnTo>
                  <a:lnTo>
                    <a:pt x="373055" y="134637"/>
                  </a:lnTo>
                  <a:close/>
                </a:path>
                <a:path w="426720" h="226695">
                  <a:moveTo>
                    <a:pt x="424930" y="130827"/>
                  </a:moveTo>
                  <a:lnTo>
                    <a:pt x="422259" y="130827"/>
                  </a:lnTo>
                  <a:lnTo>
                    <a:pt x="425309" y="129557"/>
                  </a:lnTo>
                  <a:lnTo>
                    <a:pt x="424930" y="130827"/>
                  </a:lnTo>
                  <a:close/>
                </a:path>
                <a:path w="426720" h="226695">
                  <a:moveTo>
                    <a:pt x="361679" y="137177"/>
                  </a:moveTo>
                  <a:lnTo>
                    <a:pt x="359866" y="135907"/>
                  </a:lnTo>
                  <a:lnTo>
                    <a:pt x="351753" y="135907"/>
                  </a:lnTo>
                  <a:lnTo>
                    <a:pt x="351066" y="134637"/>
                  </a:lnTo>
                  <a:lnTo>
                    <a:pt x="350953" y="132097"/>
                  </a:lnTo>
                  <a:lnTo>
                    <a:pt x="354216" y="130827"/>
                  </a:lnTo>
                  <a:lnTo>
                    <a:pt x="356103" y="130827"/>
                  </a:lnTo>
                  <a:lnTo>
                    <a:pt x="357091" y="132097"/>
                  </a:lnTo>
                  <a:lnTo>
                    <a:pt x="362704" y="132097"/>
                  </a:lnTo>
                  <a:lnTo>
                    <a:pt x="361679" y="137177"/>
                  </a:lnTo>
                  <a:close/>
                </a:path>
                <a:path w="426720" h="226695">
                  <a:moveTo>
                    <a:pt x="362704" y="132097"/>
                  </a:moveTo>
                  <a:lnTo>
                    <a:pt x="358129" y="132097"/>
                  </a:lnTo>
                  <a:lnTo>
                    <a:pt x="358829" y="130827"/>
                  </a:lnTo>
                  <a:lnTo>
                    <a:pt x="361416" y="130827"/>
                  </a:lnTo>
                  <a:lnTo>
                    <a:pt x="362704" y="132097"/>
                  </a:lnTo>
                  <a:close/>
                </a:path>
                <a:path w="426720" h="226695">
                  <a:moveTo>
                    <a:pt x="411720" y="135907"/>
                  </a:moveTo>
                  <a:lnTo>
                    <a:pt x="412183" y="134637"/>
                  </a:lnTo>
                  <a:lnTo>
                    <a:pt x="396644" y="134637"/>
                  </a:lnTo>
                  <a:lnTo>
                    <a:pt x="397594" y="132097"/>
                  </a:lnTo>
                  <a:lnTo>
                    <a:pt x="399895" y="130827"/>
                  </a:lnTo>
                  <a:lnTo>
                    <a:pt x="402245" y="132097"/>
                  </a:lnTo>
                  <a:lnTo>
                    <a:pt x="413808" y="132097"/>
                  </a:lnTo>
                  <a:lnTo>
                    <a:pt x="413621" y="133367"/>
                  </a:lnTo>
                  <a:lnTo>
                    <a:pt x="413133" y="133367"/>
                  </a:lnTo>
                  <a:lnTo>
                    <a:pt x="411720" y="135907"/>
                  </a:lnTo>
                  <a:close/>
                </a:path>
                <a:path w="426720" h="226695">
                  <a:moveTo>
                    <a:pt x="365831" y="134836"/>
                  </a:moveTo>
                  <a:lnTo>
                    <a:pt x="365667" y="134637"/>
                  </a:lnTo>
                  <a:lnTo>
                    <a:pt x="371542" y="133367"/>
                  </a:lnTo>
                  <a:lnTo>
                    <a:pt x="372608" y="133367"/>
                  </a:lnTo>
                  <a:lnTo>
                    <a:pt x="373055" y="134637"/>
                  </a:lnTo>
                  <a:lnTo>
                    <a:pt x="366054" y="134637"/>
                  </a:lnTo>
                  <a:lnTo>
                    <a:pt x="365831" y="134836"/>
                  </a:lnTo>
                  <a:close/>
                </a:path>
                <a:path w="426720" h="226695">
                  <a:moveTo>
                    <a:pt x="370892" y="140987"/>
                  </a:moveTo>
                  <a:lnTo>
                    <a:pt x="366984" y="136237"/>
                  </a:lnTo>
                  <a:lnTo>
                    <a:pt x="366054" y="134637"/>
                  </a:lnTo>
                  <a:lnTo>
                    <a:pt x="373055" y="134637"/>
                  </a:lnTo>
                  <a:lnTo>
                    <a:pt x="374655" y="133367"/>
                  </a:lnTo>
                  <a:lnTo>
                    <a:pt x="377368" y="133367"/>
                  </a:lnTo>
                  <a:lnTo>
                    <a:pt x="380568" y="135907"/>
                  </a:lnTo>
                  <a:lnTo>
                    <a:pt x="380918" y="137018"/>
                  </a:lnTo>
                  <a:lnTo>
                    <a:pt x="381018" y="138447"/>
                  </a:lnTo>
                  <a:lnTo>
                    <a:pt x="374080" y="138447"/>
                  </a:lnTo>
                  <a:lnTo>
                    <a:pt x="370892" y="140987"/>
                  </a:lnTo>
                  <a:close/>
                </a:path>
                <a:path w="426720" h="226695">
                  <a:moveTo>
                    <a:pt x="366984" y="136237"/>
                  </a:moveTo>
                  <a:lnTo>
                    <a:pt x="365831" y="134836"/>
                  </a:lnTo>
                  <a:lnTo>
                    <a:pt x="366054" y="134637"/>
                  </a:lnTo>
                  <a:lnTo>
                    <a:pt x="366984" y="136237"/>
                  </a:lnTo>
                  <a:close/>
                </a:path>
                <a:path w="426720" h="226695">
                  <a:moveTo>
                    <a:pt x="393217" y="144150"/>
                  </a:moveTo>
                  <a:lnTo>
                    <a:pt x="392981" y="142257"/>
                  </a:lnTo>
                  <a:lnTo>
                    <a:pt x="388344" y="142257"/>
                  </a:lnTo>
                  <a:lnTo>
                    <a:pt x="388619" y="140987"/>
                  </a:lnTo>
                  <a:lnTo>
                    <a:pt x="389044" y="140987"/>
                  </a:lnTo>
                  <a:lnTo>
                    <a:pt x="386168" y="138447"/>
                  </a:lnTo>
                  <a:lnTo>
                    <a:pt x="388906" y="134637"/>
                  </a:lnTo>
                  <a:lnTo>
                    <a:pt x="393369" y="135907"/>
                  </a:lnTo>
                  <a:lnTo>
                    <a:pt x="393044" y="137177"/>
                  </a:lnTo>
                  <a:lnTo>
                    <a:pt x="394307" y="139717"/>
                  </a:lnTo>
                  <a:lnTo>
                    <a:pt x="395357" y="139717"/>
                  </a:lnTo>
                  <a:lnTo>
                    <a:pt x="395319" y="140987"/>
                  </a:lnTo>
                  <a:lnTo>
                    <a:pt x="395207" y="142257"/>
                  </a:lnTo>
                  <a:lnTo>
                    <a:pt x="394069" y="143527"/>
                  </a:lnTo>
                  <a:lnTo>
                    <a:pt x="393456" y="143527"/>
                  </a:lnTo>
                  <a:lnTo>
                    <a:pt x="393217" y="144150"/>
                  </a:lnTo>
                  <a:close/>
                </a:path>
                <a:path w="426720" h="226695">
                  <a:moveTo>
                    <a:pt x="410783" y="135907"/>
                  </a:moveTo>
                  <a:lnTo>
                    <a:pt x="396669" y="135907"/>
                  </a:lnTo>
                  <a:lnTo>
                    <a:pt x="397007" y="134637"/>
                  </a:lnTo>
                  <a:lnTo>
                    <a:pt x="411208" y="134637"/>
                  </a:lnTo>
                  <a:lnTo>
                    <a:pt x="410783" y="135907"/>
                  </a:lnTo>
                  <a:close/>
                </a:path>
                <a:path w="426720" h="226695">
                  <a:moveTo>
                    <a:pt x="365923" y="144179"/>
                  </a:moveTo>
                  <a:lnTo>
                    <a:pt x="364017" y="140987"/>
                  </a:lnTo>
                  <a:lnTo>
                    <a:pt x="361779" y="138447"/>
                  </a:lnTo>
                  <a:lnTo>
                    <a:pt x="365831" y="134836"/>
                  </a:lnTo>
                  <a:lnTo>
                    <a:pt x="366984" y="136237"/>
                  </a:lnTo>
                  <a:lnTo>
                    <a:pt x="368267" y="138447"/>
                  </a:lnTo>
                  <a:lnTo>
                    <a:pt x="370330" y="140987"/>
                  </a:lnTo>
                  <a:lnTo>
                    <a:pt x="366504" y="140987"/>
                  </a:lnTo>
                  <a:lnTo>
                    <a:pt x="365923" y="144179"/>
                  </a:lnTo>
                  <a:close/>
                </a:path>
                <a:path w="426720" h="226695">
                  <a:moveTo>
                    <a:pt x="325989" y="139717"/>
                  </a:moveTo>
                  <a:lnTo>
                    <a:pt x="325076" y="138447"/>
                  </a:lnTo>
                  <a:lnTo>
                    <a:pt x="324738" y="137177"/>
                  </a:lnTo>
                  <a:lnTo>
                    <a:pt x="324688" y="135907"/>
                  </a:lnTo>
                  <a:lnTo>
                    <a:pt x="336360" y="135907"/>
                  </a:lnTo>
                  <a:lnTo>
                    <a:pt x="334752" y="138447"/>
                  </a:lnTo>
                  <a:lnTo>
                    <a:pt x="325588" y="138447"/>
                  </a:lnTo>
                  <a:lnTo>
                    <a:pt x="325989" y="139717"/>
                  </a:lnTo>
                  <a:close/>
                </a:path>
                <a:path w="426720" h="226695">
                  <a:moveTo>
                    <a:pt x="356666" y="137177"/>
                  </a:moveTo>
                  <a:lnTo>
                    <a:pt x="353616" y="137177"/>
                  </a:lnTo>
                  <a:lnTo>
                    <a:pt x="352853" y="135907"/>
                  </a:lnTo>
                  <a:lnTo>
                    <a:pt x="357154" y="135907"/>
                  </a:lnTo>
                  <a:lnTo>
                    <a:pt x="356666" y="137177"/>
                  </a:lnTo>
                  <a:close/>
                </a:path>
                <a:path w="426720" h="226695">
                  <a:moveTo>
                    <a:pt x="398300" y="143267"/>
                  </a:moveTo>
                  <a:lnTo>
                    <a:pt x="395607" y="140987"/>
                  </a:lnTo>
                  <a:lnTo>
                    <a:pt x="395408" y="139980"/>
                  </a:lnTo>
                  <a:lnTo>
                    <a:pt x="395432" y="139717"/>
                  </a:lnTo>
                  <a:lnTo>
                    <a:pt x="395189" y="137018"/>
                  </a:lnTo>
                  <a:lnTo>
                    <a:pt x="395682" y="135907"/>
                  </a:lnTo>
                  <a:lnTo>
                    <a:pt x="409970" y="135907"/>
                  </a:lnTo>
                  <a:lnTo>
                    <a:pt x="409620" y="137018"/>
                  </a:lnTo>
                  <a:lnTo>
                    <a:pt x="409620" y="137177"/>
                  </a:lnTo>
                  <a:lnTo>
                    <a:pt x="408695" y="138447"/>
                  </a:lnTo>
                  <a:lnTo>
                    <a:pt x="405207" y="138447"/>
                  </a:lnTo>
                  <a:lnTo>
                    <a:pt x="405620" y="139717"/>
                  </a:lnTo>
                  <a:lnTo>
                    <a:pt x="405082" y="140987"/>
                  </a:lnTo>
                  <a:lnTo>
                    <a:pt x="406920" y="140987"/>
                  </a:lnTo>
                  <a:lnTo>
                    <a:pt x="407495" y="142257"/>
                  </a:lnTo>
                  <a:lnTo>
                    <a:pt x="397869" y="142257"/>
                  </a:lnTo>
                  <a:lnTo>
                    <a:pt x="398300" y="143267"/>
                  </a:lnTo>
                  <a:close/>
                </a:path>
                <a:path w="426720" h="226695">
                  <a:moveTo>
                    <a:pt x="416008" y="144797"/>
                  </a:moveTo>
                  <a:lnTo>
                    <a:pt x="415386" y="143706"/>
                  </a:lnTo>
                  <a:lnTo>
                    <a:pt x="415398" y="143267"/>
                  </a:lnTo>
                  <a:lnTo>
                    <a:pt x="415846" y="142257"/>
                  </a:lnTo>
                  <a:lnTo>
                    <a:pt x="414983" y="140987"/>
                  </a:lnTo>
                  <a:lnTo>
                    <a:pt x="414196" y="140987"/>
                  </a:lnTo>
                  <a:lnTo>
                    <a:pt x="412921" y="138447"/>
                  </a:lnTo>
                  <a:lnTo>
                    <a:pt x="413683" y="137177"/>
                  </a:lnTo>
                  <a:lnTo>
                    <a:pt x="416633" y="135907"/>
                  </a:lnTo>
                  <a:lnTo>
                    <a:pt x="423184" y="135907"/>
                  </a:lnTo>
                  <a:lnTo>
                    <a:pt x="422446" y="137177"/>
                  </a:lnTo>
                  <a:lnTo>
                    <a:pt x="421534" y="137177"/>
                  </a:lnTo>
                  <a:lnTo>
                    <a:pt x="422509" y="138447"/>
                  </a:lnTo>
                  <a:lnTo>
                    <a:pt x="422971" y="139717"/>
                  </a:lnTo>
                  <a:lnTo>
                    <a:pt x="422559" y="140987"/>
                  </a:lnTo>
                  <a:lnTo>
                    <a:pt x="421009" y="142257"/>
                  </a:lnTo>
                  <a:lnTo>
                    <a:pt x="420646" y="143527"/>
                  </a:lnTo>
                  <a:lnTo>
                    <a:pt x="416708" y="143527"/>
                  </a:lnTo>
                  <a:lnTo>
                    <a:pt x="416008" y="144797"/>
                  </a:lnTo>
                  <a:close/>
                </a:path>
                <a:path w="426720" h="226695">
                  <a:moveTo>
                    <a:pt x="424171" y="140987"/>
                  </a:moveTo>
                  <a:lnTo>
                    <a:pt x="423146" y="139717"/>
                  </a:lnTo>
                  <a:lnTo>
                    <a:pt x="422984" y="137177"/>
                  </a:lnTo>
                  <a:lnTo>
                    <a:pt x="424084" y="135907"/>
                  </a:lnTo>
                  <a:lnTo>
                    <a:pt x="424171" y="140987"/>
                  </a:lnTo>
                  <a:close/>
                </a:path>
                <a:path w="426720" h="226695">
                  <a:moveTo>
                    <a:pt x="324676" y="137177"/>
                  </a:moveTo>
                  <a:lnTo>
                    <a:pt x="324623" y="137018"/>
                  </a:lnTo>
                  <a:lnTo>
                    <a:pt x="324676" y="137177"/>
                  </a:lnTo>
                  <a:close/>
                </a:path>
                <a:path w="426720" h="226695">
                  <a:moveTo>
                    <a:pt x="345865" y="146067"/>
                  </a:moveTo>
                  <a:lnTo>
                    <a:pt x="345089" y="145016"/>
                  </a:lnTo>
                  <a:lnTo>
                    <a:pt x="345128" y="144797"/>
                  </a:lnTo>
                  <a:lnTo>
                    <a:pt x="343990" y="143527"/>
                  </a:lnTo>
                  <a:lnTo>
                    <a:pt x="343315" y="143527"/>
                  </a:lnTo>
                  <a:lnTo>
                    <a:pt x="341577" y="139717"/>
                  </a:lnTo>
                  <a:lnTo>
                    <a:pt x="346903" y="137177"/>
                  </a:lnTo>
                  <a:lnTo>
                    <a:pt x="349290" y="143527"/>
                  </a:lnTo>
                  <a:lnTo>
                    <a:pt x="345865" y="146067"/>
                  </a:lnTo>
                  <a:close/>
                </a:path>
                <a:path w="426720" h="226695">
                  <a:moveTo>
                    <a:pt x="333427" y="139717"/>
                  </a:moveTo>
                  <a:lnTo>
                    <a:pt x="326189" y="139717"/>
                  </a:lnTo>
                  <a:lnTo>
                    <a:pt x="325588" y="138447"/>
                  </a:lnTo>
                  <a:lnTo>
                    <a:pt x="333889" y="138447"/>
                  </a:lnTo>
                  <a:lnTo>
                    <a:pt x="333427" y="139717"/>
                  </a:lnTo>
                  <a:close/>
                </a:path>
                <a:path w="426720" h="226695">
                  <a:moveTo>
                    <a:pt x="375630" y="142257"/>
                  </a:moveTo>
                  <a:lnTo>
                    <a:pt x="375267" y="139717"/>
                  </a:lnTo>
                  <a:lnTo>
                    <a:pt x="374080" y="138447"/>
                  </a:lnTo>
                  <a:lnTo>
                    <a:pt x="383281" y="138447"/>
                  </a:lnTo>
                  <a:lnTo>
                    <a:pt x="384756" y="140987"/>
                  </a:lnTo>
                  <a:lnTo>
                    <a:pt x="378293" y="140987"/>
                  </a:lnTo>
                  <a:lnTo>
                    <a:pt x="375630" y="142257"/>
                  </a:lnTo>
                  <a:close/>
                </a:path>
                <a:path w="426720" h="226695">
                  <a:moveTo>
                    <a:pt x="407770" y="139717"/>
                  </a:moveTo>
                  <a:lnTo>
                    <a:pt x="406233" y="138447"/>
                  </a:lnTo>
                  <a:lnTo>
                    <a:pt x="408695" y="138447"/>
                  </a:lnTo>
                  <a:lnTo>
                    <a:pt x="407770" y="139717"/>
                  </a:lnTo>
                  <a:close/>
                </a:path>
                <a:path w="426720" h="226695">
                  <a:moveTo>
                    <a:pt x="331851" y="143527"/>
                  </a:moveTo>
                  <a:lnTo>
                    <a:pt x="329514" y="140987"/>
                  </a:lnTo>
                  <a:lnTo>
                    <a:pt x="327714" y="139717"/>
                  </a:lnTo>
                  <a:lnTo>
                    <a:pt x="333564" y="139717"/>
                  </a:lnTo>
                  <a:lnTo>
                    <a:pt x="331851" y="143527"/>
                  </a:lnTo>
                  <a:close/>
                </a:path>
                <a:path w="426720" h="226695">
                  <a:moveTo>
                    <a:pt x="332252" y="151147"/>
                  </a:moveTo>
                  <a:lnTo>
                    <a:pt x="333689" y="139717"/>
                  </a:lnTo>
                  <a:lnTo>
                    <a:pt x="338715" y="142257"/>
                  </a:lnTo>
                  <a:lnTo>
                    <a:pt x="339690" y="142257"/>
                  </a:lnTo>
                  <a:lnTo>
                    <a:pt x="340015" y="143527"/>
                  </a:lnTo>
                  <a:lnTo>
                    <a:pt x="343990" y="143527"/>
                  </a:lnTo>
                  <a:lnTo>
                    <a:pt x="345072" y="144993"/>
                  </a:lnTo>
                  <a:lnTo>
                    <a:pt x="344415" y="147337"/>
                  </a:lnTo>
                  <a:lnTo>
                    <a:pt x="339677" y="147337"/>
                  </a:lnTo>
                  <a:lnTo>
                    <a:pt x="339577" y="148607"/>
                  </a:lnTo>
                  <a:lnTo>
                    <a:pt x="332252" y="151147"/>
                  </a:lnTo>
                  <a:close/>
                </a:path>
                <a:path w="426720" h="226695">
                  <a:moveTo>
                    <a:pt x="395408" y="139980"/>
                  </a:moveTo>
                  <a:lnTo>
                    <a:pt x="395357" y="139717"/>
                  </a:lnTo>
                  <a:lnTo>
                    <a:pt x="395408" y="139980"/>
                  </a:lnTo>
                  <a:close/>
                </a:path>
                <a:path w="426720" h="226695">
                  <a:moveTo>
                    <a:pt x="357504" y="146067"/>
                  </a:moveTo>
                  <a:lnTo>
                    <a:pt x="351466" y="146067"/>
                  </a:lnTo>
                  <a:lnTo>
                    <a:pt x="351723" y="143267"/>
                  </a:lnTo>
                  <a:lnTo>
                    <a:pt x="352003" y="140987"/>
                  </a:lnTo>
                  <a:lnTo>
                    <a:pt x="357304" y="142257"/>
                  </a:lnTo>
                  <a:lnTo>
                    <a:pt x="357644" y="144179"/>
                  </a:lnTo>
                  <a:lnTo>
                    <a:pt x="357656" y="145294"/>
                  </a:lnTo>
                  <a:lnTo>
                    <a:pt x="357504" y="146067"/>
                  </a:lnTo>
                  <a:close/>
                </a:path>
                <a:path w="426720" h="226695">
                  <a:moveTo>
                    <a:pt x="366292" y="144797"/>
                  </a:moveTo>
                  <a:lnTo>
                    <a:pt x="365923" y="144179"/>
                  </a:lnTo>
                  <a:lnTo>
                    <a:pt x="366504" y="140987"/>
                  </a:lnTo>
                  <a:lnTo>
                    <a:pt x="368893" y="142342"/>
                  </a:lnTo>
                  <a:lnTo>
                    <a:pt x="366292" y="144797"/>
                  </a:lnTo>
                  <a:close/>
                </a:path>
                <a:path w="426720" h="226695">
                  <a:moveTo>
                    <a:pt x="368893" y="142342"/>
                  </a:moveTo>
                  <a:lnTo>
                    <a:pt x="366504" y="140987"/>
                  </a:lnTo>
                  <a:lnTo>
                    <a:pt x="370330" y="140987"/>
                  </a:lnTo>
                  <a:lnTo>
                    <a:pt x="368893" y="142342"/>
                  </a:lnTo>
                  <a:close/>
                </a:path>
                <a:path w="426720" h="226695">
                  <a:moveTo>
                    <a:pt x="381556" y="144797"/>
                  </a:moveTo>
                  <a:lnTo>
                    <a:pt x="379011" y="143706"/>
                  </a:lnTo>
                  <a:lnTo>
                    <a:pt x="378905" y="143527"/>
                  </a:lnTo>
                  <a:lnTo>
                    <a:pt x="378593" y="143527"/>
                  </a:lnTo>
                  <a:lnTo>
                    <a:pt x="378293" y="140987"/>
                  </a:lnTo>
                  <a:lnTo>
                    <a:pt x="384756" y="140987"/>
                  </a:lnTo>
                  <a:lnTo>
                    <a:pt x="382622" y="143527"/>
                  </a:lnTo>
                  <a:lnTo>
                    <a:pt x="378905" y="143527"/>
                  </a:lnTo>
                  <a:lnTo>
                    <a:pt x="379011" y="143706"/>
                  </a:lnTo>
                  <a:lnTo>
                    <a:pt x="382472" y="143706"/>
                  </a:lnTo>
                  <a:lnTo>
                    <a:pt x="381556" y="144797"/>
                  </a:lnTo>
                  <a:close/>
                </a:path>
                <a:path w="426720" h="226695">
                  <a:moveTo>
                    <a:pt x="424171" y="144797"/>
                  </a:moveTo>
                  <a:lnTo>
                    <a:pt x="423534" y="144797"/>
                  </a:lnTo>
                  <a:lnTo>
                    <a:pt x="423431" y="144179"/>
                  </a:lnTo>
                  <a:lnTo>
                    <a:pt x="423371" y="142257"/>
                  </a:lnTo>
                  <a:lnTo>
                    <a:pt x="423734" y="140987"/>
                  </a:lnTo>
                  <a:lnTo>
                    <a:pt x="424171" y="140987"/>
                  </a:lnTo>
                  <a:lnTo>
                    <a:pt x="424171" y="144797"/>
                  </a:lnTo>
                  <a:close/>
                </a:path>
                <a:path w="426720" h="226695">
                  <a:moveTo>
                    <a:pt x="343315" y="143527"/>
                  </a:moveTo>
                  <a:lnTo>
                    <a:pt x="341840" y="143527"/>
                  </a:lnTo>
                  <a:lnTo>
                    <a:pt x="342290" y="142257"/>
                  </a:lnTo>
                  <a:lnTo>
                    <a:pt x="343315" y="143527"/>
                  </a:lnTo>
                  <a:close/>
                </a:path>
                <a:path w="426720" h="226695">
                  <a:moveTo>
                    <a:pt x="397469" y="148607"/>
                  </a:moveTo>
                  <a:lnTo>
                    <a:pt x="383556" y="148607"/>
                  </a:lnTo>
                  <a:lnTo>
                    <a:pt x="384868" y="146067"/>
                  </a:lnTo>
                  <a:lnTo>
                    <a:pt x="384118" y="143527"/>
                  </a:lnTo>
                  <a:lnTo>
                    <a:pt x="387231" y="142257"/>
                  </a:lnTo>
                  <a:lnTo>
                    <a:pt x="392981" y="142257"/>
                  </a:lnTo>
                  <a:lnTo>
                    <a:pt x="393206" y="144179"/>
                  </a:lnTo>
                  <a:lnTo>
                    <a:pt x="392481" y="146067"/>
                  </a:lnTo>
                  <a:lnTo>
                    <a:pt x="399494" y="146067"/>
                  </a:lnTo>
                  <a:lnTo>
                    <a:pt x="399132" y="147337"/>
                  </a:lnTo>
                  <a:lnTo>
                    <a:pt x="397469" y="148607"/>
                  </a:lnTo>
                  <a:close/>
                </a:path>
                <a:path w="426720" h="226695">
                  <a:moveTo>
                    <a:pt x="398953" y="144797"/>
                  </a:moveTo>
                  <a:lnTo>
                    <a:pt x="393431" y="144797"/>
                  </a:lnTo>
                  <a:lnTo>
                    <a:pt x="394069" y="143527"/>
                  </a:lnTo>
                  <a:lnTo>
                    <a:pt x="395207" y="142257"/>
                  </a:lnTo>
                  <a:lnTo>
                    <a:pt x="397107" y="142257"/>
                  </a:lnTo>
                  <a:lnTo>
                    <a:pt x="398300" y="143267"/>
                  </a:lnTo>
                  <a:lnTo>
                    <a:pt x="398953" y="144797"/>
                  </a:lnTo>
                  <a:close/>
                </a:path>
                <a:path w="426720" h="226695">
                  <a:moveTo>
                    <a:pt x="398607" y="143527"/>
                  </a:moveTo>
                  <a:lnTo>
                    <a:pt x="398300" y="143267"/>
                  </a:lnTo>
                  <a:lnTo>
                    <a:pt x="397869" y="142257"/>
                  </a:lnTo>
                  <a:lnTo>
                    <a:pt x="399244" y="142257"/>
                  </a:lnTo>
                  <a:lnTo>
                    <a:pt x="398607" y="143527"/>
                  </a:lnTo>
                  <a:close/>
                </a:path>
                <a:path w="426720" h="226695">
                  <a:moveTo>
                    <a:pt x="409970" y="144797"/>
                  </a:moveTo>
                  <a:lnTo>
                    <a:pt x="401670" y="144797"/>
                  </a:lnTo>
                  <a:lnTo>
                    <a:pt x="402445" y="142257"/>
                  </a:lnTo>
                  <a:lnTo>
                    <a:pt x="407495" y="142257"/>
                  </a:lnTo>
                  <a:lnTo>
                    <a:pt x="409058" y="143527"/>
                  </a:lnTo>
                  <a:lnTo>
                    <a:pt x="409970" y="144797"/>
                  </a:lnTo>
                  <a:close/>
                </a:path>
                <a:path w="426720" h="226695">
                  <a:moveTo>
                    <a:pt x="374605" y="144797"/>
                  </a:moveTo>
                  <a:lnTo>
                    <a:pt x="366292" y="144797"/>
                  </a:lnTo>
                  <a:lnTo>
                    <a:pt x="368893" y="142342"/>
                  </a:lnTo>
                  <a:lnTo>
                    <a:pt x="370980" y="143527"/>
                  </a:lnTo>
                  <a:lnTo>
                    <a:pt x="374605" y="144797"/>
                  </a:lnTo>
                  <a:close/>
                </a:path>
                <a:path w="426720" h="226695">
                  <a:moveTo>
                    <a:pt x="277010" y="152417"/>
                  </a:moveTo>
                  <a:lnTo>
                    <a:pt x="270046" y="152417"/>
                  </a:lnTo>
                  <a:lnTo>
                    <a:pt x="270872" y="148607"/>
                  </a:lnTo>
                  <a:lnTo>
                    <a:pt x="270134" y="146067"/>
                  </a:lnTo>
                  <a:lnTo>
                    <a:pt x="273997" y="143527"/>
                  </a:lnTo>
                  <a:lnTo>
                    <a:pt x="277722" y="146067"/>
                  </a:lnTo>
                  <a:lnTo>
                    <a:pt x="277435" y="147337"/>
                  </a:lnTo>
                  <a:lnTo>
                    <a:pt x="277010" y="148607"/>
                  </a:lnTo>
                  <a:lnTo>
                    <a:pt x="277197" y="148607"/>
                  </a:lnTo>
                  <a:lnTo>
                    <a:pt x="277010" y="152417"/>
                  </a:lnTo>
                  <a:close/>
                </a:path>
                <a:path w="426720" h="226695">
                  <a:moveTo>
                    <a:pt x="319113" y="153687"/>
                  </a:moveTo>
                  <a:lnTo>
                    <a:pt x="318230" y="151147"/>
                  </a:lnTo>
                  <a:lnTo>
                    <a:pt x="318130" y="149648"/>
                  </a:lnTo>
                  <a:lnTo>
                    <a:pt x="318687" y="145294"/>
                  </a:lnTo>
                  <a:lnTo>
                    <a:pt x="318771" y="144993"/>
                  </a:lnTo>
                  <a:lnTo>
                    <a:pt x="321888" y="143527"/>
                  </a:lnTo>
                  <a:lnTo>
                    <a:pt x="324538" y="151147"/>
                  </a:lnTo>
                  <a:lnTo>
                    <a:pt x="319113" y="153687"/>
                  </a:lnTo>
                  <a:close/>
                </a:path>
                <a:path w="426720" h="226695">
                  <a:moveTo>
                    <a:pt x="345072" y="144993"/>
                  </a:moveTo>
                  <a:lnTo>
                    <a:pt x="343990" y="143527"/>
                  </a:lnTo>
                  <a:lnTo>
                    <a:pt x="345128" y="144797"/>
                  </a:lnTo>
                  <a:lnTo>
                    <a:pt x="345072" y="144993"/>
                  </a:lnTo>
                  <a:close/>
                </a:path>
                <a:path w="426720" h="226695">
                  <a:moveTo>
                    <a:pt x="377830" y="149877"/>
                  </a:moveTo>
                  <a:lnTo>
                    <a:pt x="373492" y="149877"/>
                  </a:lnTo>
                  <a:lnTo>
                    <a:pt x="374049" y="147337"/>
                  </a:lnTo>
                  <a:lnTo>
                    <a:pt x="374517" y="147337"/>
                  </a:lnTo>
                  <a:lnTo>
                    <a:pt x="374206" y="146618"/>
                  </a:lnTo>
                  <a:lnTo>
                    <a:pt x="374496" y="145294"/>
                  </a:lnTo>
                  <a:lnTo>
                    <a:pt x="375705" y="143527"/>
                  </a:lnTo>
                  <a:lnTo>
                    <a:pt x="378593" y="143527"/>
                  </a:lnTo>
                  <a:lnTo>
                    <a:pt x="379011" y="143706"/>
                  </a:lnTo>
                  <a:lnTo>
                    <a:pt x="380405" y="146067"/>
                  </a:lnTo>
                  <a:lnTo>
                    <a:pt x="380630" y="146067"/>
                  </a:lnTo>
                  <a:lnTo>
                    <a:pt x="380430" y="148607"/>
                  </a:lnTo>
                  <a:lnTo>
                    <a:pt x="378755" y="148607"/>
                  </a:lnTo>
                  <a:lnTo>
                    <a:pt x="377830" y="149877"/>
                  </a:lnTo>
                  <a:close/>
                </a:path>
                <a:path w="426720" h="226695">
                  <a:moveTo>
                    <a:pt x="399494" y="146067"/>
                  </a:moveTo>
                  <a:lnTo>
                    <a:pt x="393456" y="146067"/>
                  </a:lnTo>
                  <a:lnTo>
                    <a:pt x="393217" y="144150"/>
                  </a:lnTo>
                  <a:lnTo>
                    <a:pt x="393456" y="143527"/>
                  </a:lnTo>
                  <a:lnTo>
                    <a:pt x="393431" y="144797"/>
                  </a:lnTo>
                  <a:lnTo>
                    <a:pt x="398953" y="144797"/>
                  </a:lnTo>
                  <a:lnTo>
                    <a:pt x="399494" y="146067"/>
                  </a:lnTo>
                  <a:close/>
                </a:path>
                <a:path w="426720" h="226695">
                  <a:moveTo>
                    <a:pt x="393431" y="144797"/>
                  </a:moveTo>
                  <a:lnTo>
                    <a:pt x="393456" y="143527"/>
                  </a:lnTo>
                  <a:lnTo>
                    <a:pt x="394069" y="143527"/>
                  </a:lnTo>
                  <a:lnTo>
                    <a:pt x="393431" y="144797"/>
                  </a:lnTo>
                  <a:close/>
                </a:path>
                <a:path w="426720" h="226695">
                  <a:moveTo>
                    <a:pt x="421071" y="150231"/>
                  </a:moveTo>
                  <a:lnTo>
                    <a:pt x="419584" y="148607"/>
                  </a:lnTo>
                  <a:lnTo>
                    <a:pt x="417390" y="148607"/>
                  </a:lnTo>
                  <a:lnTo>
                    <a:pt x="416021" y="146067"/>
                  </a:lnTo>
                  <a:lnTo>
                    <a:pt x="417221" y="146067"/>
                  </a:lnTo>
                  <a:lnTo>
                    <a:pt x="416708" y="143527"/>
                  </a:lnTo>
                  <a:lnTo>
                    <a:pt x="422759" y="143527"/>
                  </a:lnTo>
                  <a:lnTo>
                    <a:pt x="425172" y="148607"/>
                  </a:lnTo>
                  <a:lnTo>
                    <a:pt x="417571" y="148607"/>
                  </a:lnTo>
                  <a:lnTo>
                    <a:pt x="417489" y="148791"/>
                  </a:lnTo>
                  <a:lnTo>
                    <a:pt x="424705" y="148791"/>
                  </a:lnTo>
                  <a:lnTo>
                    <a:pt x="421071" y="150231"/>
                  </a:lnTo>
                  <a:close/>
                </a:path>
                <a:path w="426720" h="226695">
                  <a:moveTo>
                    <a:pt x="371981" y="149648"/>
                  </a:moveTo>
                  <a:lnTo>
                    <a:pt x="368526" y="149124"/>
                  </a:lnTo>
                  <a:lnTo>
                    <a:pt x="368629" y="148607"/>
                  </a:lnTo>
                  <a:lnTo>
                    <a:pt x="365230" y="147983"/>
                  </a:lnTo>
                  <a:lnTo>
                    <a:pt x="365923" y="144179"/>
                  </a:lnTo>
                  <a:lnTo>
                    <a:pt x="366292" y="144797"/>
                  </a:lnTo>
                  <a:lnTo>
                    <a:pt x="374605" y="144797"/>
                  </a:lnTo>
                  <a:lnTo>
                    <a:pt x="374496" y="145294"/>
                  </a:lnTo>
                  <a:lnTo>
                    <a:pt x="373967" y="146067"/>
                  </a:lnTo>
                  <a:lnTo>
                    <a:pt x="374206" y="146618"/>
                  </a:lnTo>
                  <a:lnTo>
                    <a:pt x="374049" y="147337"/>
                  </a:lnTo>
                  <a:lnTo>
                    <a:pt x="373005" y="147337"/>
                  </a:lnTo>
                  <a:lnTo>
                    <a:pt x="371981" y="149648"/>
                  </a:lnTo>
                  <a:close/>
                </a:path>
                <a:path w="426720" h="226695">
                  <a:moveTo>
                    <a:pt x="317938" y="151147"/>
                  </a:moveTo>
                  <a:lnTo>
                    <a:pt x="312925" y="151147"/>
                  </a:lnTo>
                  <a:lnTo>
                    <a:pt x="311612" y="149877"/>
                  </a:lnTo>
                  <a:lnTo>
                    <a:pt x="310725" y="148607"/>
                  </a:lnTo>
                  <a:lnTo>
                    <a:pt x="311812" y="146067"/>
                  </a:lnTo>
                  <a:lnTo>
                    <a:pt x="312775" y="144797"/>
                  </a:lnTo>
                  <a:lnTo>
                    <a:pt x="318750" y="144797"/>
                  </a:lnTo>
                  <a:lnTo>
                    <a:pt x="318722" y="145016"/>
                  </a:lnTo>
                  <a:lnTo>
                    <a:pt x="316488" y="146067"/>
                  </a:lnTo>
                  <a:lnTo>
                    <a:pt x="317911" y="150231"/>
                  </a:lnTo>
                  <a:lnTo>
                    <a:pt x="317938" y="151147"/>
                  </a:lnTo>
                  <a:close/>
                </a:path>
                <a:path w="426720" h="226695">
                  <a:moveTo>
                    <a:pt x="357254" y="147337"/>
                  </a:moveTo>
                  <a:lnTo>
                    <a:pt x="347553" y="147337"/>
                  </a:lnTo>
                  <a:lnTo>
                    <a:pt x="347753" y="144797"/>
                  </a:lnTo>
                  <a:lnTo>
                    <a:pt x="350515" y="144797"/>
                  </a:lnTo>
                  <a:lnTo>
                    <a:pt x="351466" y="146067"/>
                  </a:lnTo>
                  <a:lnTo>
                    <a:pt x="357504" y="146067"/>
                  </a:lnTo>
                  <a:lnTo>
                    <a:pt x="357254" y="147337"/>
                  </a:lnTo>
                  <a:close/>
                </a:path>
                <a:path w="426720" h="226695">
                  <a:moveTo>
                    <a:pt x="409195" y="151147"/>
                  </a:moveTo>
                  <a:lnTo>
                    <a:pt x="405958" y="151147"/>
                  </a:lnTo>
                  <a:lnTo>
                    <a:pt x="404332" y="148607"/>
                  </a:lnTo>
                  <a:lnTo>
                    <a:pt x="403545" y="147337"/>
                  </a:lnTo>
                  <a:lnTo>
                    <a:pt x="403695" y="147337"/>
                  </a:lnTo>
                  <a:lnTo>
                    <a:pt x="403445" y="146067"/>
                  </a:lnTo>
                  <a:lnTo>
                    <a:pt x="402845" y="146067"/>
                  </a:lnTo>
                  <a:lnTo>
                    <a:pt x="402195" y="144797"/>
                  </a:lnTo>
                  <a:lnTo>
                    <a:pt x="410558" y="144797"/>
                  </a:lnTo>
                  <a:lnTo>
                    <a:pt x="411583" y="146067"/>
                  </a:lnTo>
                  <a:lnTo>
                    <a:pt x="412958" y="147337"/>
                  </a:lnTo>
                  <a:lnTo>
                    <a:pt x="411683" y="148607"/>
                  </a:lnTo>
                  <a:lnTo>
                    <a:pt x="415683" y="148607"/>
                  </a:lnTo>
                  <a:lnTo>
                    <a:pt x="416065" y="149877"/>
                  </a:lnTo>
                  <a:lnTo>
                    <a:pt x="409633" y="149877"/>
                  </a:lnTo>
                  <a:lnTo>
                    <a:pt x="409195" y="151147"/>
                  </a:lnTo>
                  <a:close/>
                </a:path>
                <a:path w="426720" h="226695">
                  <a:moveTo>
                    <a:pt x="318016" y="150534"/>
                  </a:moveTo>
                  <a:lnTo>
                    <a:pt x="316488" y="146067"/>
                  </a:lnTo>
                  <a:lnTo>
                    <a:pt x="318722" y="145016"/>
                  </a:lnTo>
                  <a:lnTo>
                    <a:pt x="318016" y="150534"/>
                  </a:lnTo>
                  <a:close/>
                </a:path>
                <a:path w="426720" h="226695">
                  <a:moveTo>
                    <a:pt x="374206" y="146618"/>
                  </a:moveTo>
                  <a:lnTo>
                    <a:pt x="373967" y="146067"/>
                  </a:lnTo>
                  <a:lnTo>
                    <a:pt x="374496" y="145294"/>
                  </a:lnTo>
                  <a:lnTo>
                    <a:pt x="374206" y="146618"/>
                  </a:lnTo>
                  <a:close/>
                </a:path>
                <a:path w="426720" h="226695">
                  <a:moveTo>
                    <a:pt x="308175" y="154957"/>
                  </a:moveTo>
                  <a:lnTo>
                    <a:pt x="304187" y="153687"/>
                  </a:lnTo>
                  <a:lnTo>
                    <a:pt x="305049" y="152417"/>
                  </a:lnTo>
                  <a:lnTo>
                    <a:pt x="304862" y="152417"/>
                  </a:lnTo>
                  <a:lnTo>
                    <a:pt x="303587" y="148607"/>
                  </a:lnTo>
                  <a:lnTo>
                    <a:pt x="308962" y="147337"/>
                  </a:lnTo>
                  <a:lnTo>
                    <a:pt x="311487" y="151147"/>
                  </a:lnTo>
                  <a:lnTo>
                    <a:pt x="311226" y="151989"/>
                  </a:lnTo>
                  <a:lnTo>
                    <a:pt x="310012" y="152417"/>
                  </a:lnTo>
                  <a:lnTo>
                    <a:pt x="310110" y="153984"/>
                  </a:lnTo>
                  <a:lnTo>
                    <a:pt x="308175" y="154957"/>
                  </a:lnTo>
                  <a:close/>
                </a:path>
                <a:path w="426720" h="226695">
                  <a:moveTo>
                    <a:pt x="341915" y="148607"/>
                  </a:moveTo>
                  <a:lnTo>
                    <a:pt x="340527" y="148607"/>
                  </a:lnTo>
                  <a:lnTo>
                    <a:pt x="340152" y="147337"/>
                  </a:lnTo>
                  <a:lnTo>
                    <a:pt x="344415" y="147337"/>
                  </a:lnTo>
                  <a:lnTo>
                    <a:pt x="341915" y="148607"/>
                  </a:lnTo>
                  <a:close/>
                </a:path>
                <a:path w="426720" h="226695">
                  <a:moveTo>
                    <a:pt x="351728" y="152417"/>
                  </a:moveTo>
                  <a:lnTo>
                    <a:pt x="345815" y="151147"/>
                  </a:lnTo>
                  <a:lnTo>
                    <a:pt x="347278" y="147337"/>
                  </a:lnTo>
                  <a:lnTo>
                    <a:pt x="347265" y="148607"/>
                  </a:lnTo>
                  <a:lnTo>
                    <a:pt x="352016" y="148607"/>
                  </a:lnTo>
                  <a:lnTo>
                    <a:pt x="351728" y="152417"/>
                  </a:lnTo>
                  <a:close/>
                </a:path>
                <a:path w="426720" h="226695">
                  <a:moveTo>
                    <a:pt x="360679" y="151147"/>
                  </a:moveTo>
                  <a:lnTo>
                    <a:pt x="353216" y="151147"/>
                  </a:lnTo>
                  <a:lnTo>
                    <a:pt x="353247" y="149124"/>
                  </a:lnTo>
                  <a:lnTo>
                    <a:pt x="353328" y="148607"/>
                  </a:lnTo>
                  <a:lnTo>
                    <a:pt x="347628" y="148607"/>
                  </a:lnTo>
                  <a:lnTo>
                    <a:pt x="347665" y="147337"/>
                  </a:lnTo>
                  <a:lnTo>
                    <a:pt x="358854" y="147337"/>
                  </a:lnTo>
                  <a:lnTo>
                    <a:pt x="359991" y="148607"/>
                  </a:lnTo>
                  <a:lnTo>
                    <a:pt x="360679" y="151147"/>
                  </a:lnTo>
                  <a:close/>
                </a:path>
                <a:path w="426720" h="226695">
                  <a:moveTo>
                    <a:pt x="367870" y="152417"/>
                  </a:moveTo>
                  <a:lnTo>
                    <a:pt x="361204" y="152417"/>
                  </a:lnTo>
                  <a:lnTo>
                    <a:pt x="361704" y="147337"/>
                  </a:lnTo>
                  <a:lnTo>
                    <a:pt x="365230" y="147983"/>
                  </a:lnTo>
                  <a:lnTo>
                    <a:pt x="365117" y="148607"/>
                  </a:lnTo>
                  <a:lnTo>
                    <a:pt x="368526" y="149124"/>
                  </a:lnTo>
                  <a:lnTo>
                    <a:pt x="367870" y="152417"/>
                  </a:lnTo>
                  <a:close/>
                </a:path>
                <a:path w="426720" h="226695">
                  <a:moveTo>
                    <a:pt x="373492" y="149877"/>
                  </a:moveTo>
                  <a:lnTo>
                    <a:pt x="371981" y="149648"/>
                  </a:lnTo>
                  <a:lnTo>
                    <a:pt x="373005" y="147337"/>
                  </a:lnTo>
                  <a:lnTo>
                    <a:pt x="374049" y="147337"/>
                  </a:lnTo>
                  <a:lnTo>
                    <a:pt x="373492" y="149877"/>
                  </a:lnTo>
                  <a:close/>
                </a:path>
                <a:path w="426720" h="226695">
                  <a:moveTo>
                    <a:pt x="415683" y="148607"/>
                  </a:moveTo>
                  <a:lnTo>
                    <a:pt x="411683" y="148607"/>
                  </a:lnTo>
                  <a:lnTo>
                    <a:pt x="413483" y="147337"/>
                  </a:lnTo>
                  <a:lnTo>
                    <a:pt x="415683" y="148607"/>
                  </a:lnTo>
                  <a:close/>
                </a:path>
                <a:path w="426720" h="226695">
                  <a:moveTo>
                    <a:pt x="368526" y="149124"/>
                  </a:moveTo>
                  <a:lnTo>
                    <a:pt x="365117" y="148607"/>
                  </a:lnTo>
                  <a:lnTo>
                    <a:pt x="365230" y="147983"/>
                  </a:lnTo>
                  <a:lnTo>
                    <a:pt x="368629" y="148607"/>
                  </a:lnTo>
                  <a:lnTo>
                    <a:pt x="368526" y="149124"/>
                  </a:lnTo>
                  <a:close/>
                </a:path>
                <a:path w="426720" h="226695">
                  <a:moveTo>
                    <a:pt x="327364" y="157497"/>
                  </a:moveTo>
                  <a:lnTo>
                    <a:pt x="325738" y="151147"/>
                  </a:lnTo>
                  <a:lnTo>
                    <a:pt x="326351" y="149877"/>
                  </a:lnTo>
                  <a:lnTo>
                    <a:pt x="329239" y="148607"/>
                  </a:lnTo>
                  <a:lnTo>
                    <a:pt x="330226" y="148607"/>
                  </a:lnTo>
                  <a:lnTo>
                    <a:pt x="331501" y="149877"/>
                  </a:lnTo>
                  <a:lnTo>
                    <a:pt x="334252" y="154957"/>
                  </a:lnTo>
                  <a:lnTo>
                    <a:pt x="327364" y="157497"/>
                  </a:lnTo>
                  <a:close/>
                </a:path>
                <a:path w="426720" h="226695">
                  <a:moveTo>
                    <a:pt x="393694" y="152417"/>
                  </a:moveTo>
                  <a:lnTo>
                    <a:pt x="384406" y="152417"/>
                  </a:lnTo>
                  <a:lnTo>
                    <a:pt x="382518" y="148607"/>
                  </a:lnTo>
                  <a:lnTo>
                    <a:pt x="396444" y="148607"/>
                  </a:lnTo>
                  <a:lnTo>
                    <a:pt x="395544" y="149877"/>
                  </a:lnTo>
                  <a:lnTo>
                    <a:pt x="395369" y="151147"/>
                  </a:lnTo>
                  <a:lnTo>
                    <a:pt x="394432" y="151147"/>
                  </a:lnTo>
                  <a:lnTo>
                    <a:pt x="393694" y="152417"/>
                  </a:lnTo>
                  <a:close/>
                </a:path>
                <a:path w="426720" h="226695">
                  <a:moveTo>
                    <a:pt x="418759" y="151147"/>
                  </a:moveTo>
                  <a:lnTo>
                    <a:pt x="417668" y="149124"/>
                  </a:lnTo>
                  <a:lnTo>
                    <a:pt x="417571" y="148607"/>
                  </a:lnTo>
                  <a:lnTo>
                    <a:pt x="419584" y="148607"/>
                  </a:lnTo>
                  <a:lnTo>
                    <a:pt x="421071" y="150231"/>
                  </a:lnTo>
                  <a:lnTo>
                    <a:pt x="418759" y="151147"/>
                  </a:lnTo>
                  <a:close/>
                </a:path>
                <a:path w="426720" h="226695">
                  <a:moveTo>
                    <a:pt x="418759" y="151147"/>
                  </a:moveTo>
                  <a:lnTo>
                    <a:pt x="416446" y="151147"/>
                  </a:lnTo>
                  <a:lnTo>
                    <a:pt x="417489" y="148791"/>
                  </a:lnTo>
                  <a:lnTo>
                    <a:pt x="418759" y="151147"/>
                  </a:lnTo>
                  <a:close/>
                </a:path>
                <a:path w="426720" h="226695">
                  <a:moveTo>
                    <a:pt x="377080" y="153687"/>
                  </a:moveTo>
                  <a:lnTo>
                    <a:pt x="369655" y="153687"/>
                  </a:lnTo>
                  <a:lnTo>
                    <a:pt x="369792" y="152417"/>
                  </a:lnTo>
                  <a:lnTo>
                    <a:pt x="372180" y="152417"/>
                  </a:lnTo>
                  <a:lnTo>
                    <a:pt x="370867" y="151147"/>
                  </a:lnTo>
                  <a:lnTo>
                    <a:pt x="371880" y="149877"/>
                  </a:lnTo>
                  <a:lnTo>
                    <a:pt x="371981" y="149648"/>
                  </a:lnTo>
                  <a:lnTo>
                    <a:pt x="373492" y="149877"/>
                  </a:lnTo>
                  <a:lnTo>
                    <a:pt x="377830" y="149877"/>
                  </a:lnTo>
                  <a:lnTo>
                    <a:pt x="376905" y="151147"/>
                  </a:lnTo>
                  <a:lnTo>
                    <a:pt x="377080" y="153687"/>
                  </a:lnTo>
                  <a:close/>
                </a:path>
                <a:path w="426720" h="226695">
                  <a:moveTo>
                    <a:pt x="411508" y="157497"/>
                  </a:moveTo>
                  <a:lnTo>
                    <a:pt x="407670" y="153687"/>
                  </a:lnTo>
                  <a:lnTo>
                    <a:pt x="410333" y="149877"/>
                  </a:lnTo>
                  <a:lnTo>
                    <a:pt x="416065" y="149877"/>
                  </a:lnTo>
                  <a:lnTo>
                    <a:pt x="416446" y="151147"/>
                  </a:lnTo>
                  <a:lnTo>
                    <a:pt x="421909" y="151147"/>
                  </a:lnTo>
                  <a:lnTo>
                    <a:pt x="420846" y="153687"/>
                  </a:lnTo>
                  <a:lnTo>
                    <a:pt x="424534" y="153687"/>
                  </a:lnTo>
                  <a:lnTo>
                    <a:pt x="424288" y="154550"/>
                  </a:lnTo>
                  <a:lnTo>
                    <a:pt x="424171" y="156227"/>
                  </a:lnTo>
                  <a:lnTo>
                    <a:pt x="415371" y="156227"/>
                  </a:lnTo>
                  <a:lnTo>
                    <a:pt x="411508" y="157497"/>
                  </a:lnTo>
                  <a:close/>
                </a:path>
                <a:path w="426720" h="226695">
                  <a:moveTo>
                    <a:pt x="421909" y="151147"/>
                  </a:moveTo>
                  <a:lnTo>
                    <a:pt x="418759" y="151147"/>
                  </a:lnTo>
                  <a:lnTo>
                    <a:pt x="421071" y="150231"/>
                  </a:lnTo>
                  <a:lnTo>
                    <a:pt x="421909" y="151147"/>
                  </a:lnTo>
                  <a:close/>
                </a:path>
                <a:path w="426720" h="226695">
                  <a:moveTo>
                    <a:pt x="312400" y="161307"/>
                  </a:moveTo>
                  <a:lnTo>
                    <a:pt x="312650" y="157497"/>
                  </a:lnTo>
                  <a:lnTo>
                    <a:pt x="310250" y="156227"/>
                  </a:lnTo>
                  <a:lnTo>
                    <a:pt x="310110" y="153984"/>
                  </a:lnTo>
                  <a:lnTo>
                    <a:pt x="310700" y="153687"/>
                  </a:lnTo>
                  <a:lnTo>
                    <a:pt x="311226" y="151989"/>
                  </a:lnTo>
                  <a:lnTo>
                    <a:pt x="313612" y="151147"/>
                  </a:lnTo>
                  <a:lnTo>
                    <a:pt x="315150" y="151147"/>
                  </a:lnTo>
                  <a:lnTo>
                    <a:pt x="316550" y="152417"/>
                  </a:lnTo>
                  <a:lnTo>
                    <a:pt x="316088" y="153687"/>
                  </a:lnTo>
                  <a:lnTo>
                    <a:pt x="316588" y="154957"/>
                  </a:lnTo>
                  <a:lnTo>
                    <a:pt x="317288" y="154957"/>
                  </a:lnTo>
                  <a:lnTo>
                    <a:pt x="320576" y="160037"/>
                  </a:lnTo>
                  <a:lnTo>
                    <a:pt x="318488" y="160037"/>
                  </a:lnTo>
                  <a:lnTo>
                    <a:pt x="318226" y="160402"/>
                  </a:lnTo>
                  <a:lnTo>
                    <a:pt x="312400" y="161307"/>
                  </a:lnTo>
                  <a:close/>
                </a:path>
                <a:path w="426720" h="226695">
                  <a:moveTo>
                    <a:pt x="341277" y="165117"/>
                  </a:moveTo>
                  <a:lnTo>
                    <a:pt x="338064" y="161307"/>
                  </a:lnTo>
                  <a:lnTo>
                    <a:pt x="336727" y="161307"/>
                  </a:lnTo>
                  <a:lnTo>
                    <a:pt x="335477" y="157497"/>
                  </a:lnTo>
                  <a:lnTo>
                    <a:pt x="337389" y="157497"/>
                  </a:lnTo>
                  <a:lnTo>
                    <a:pt x="338890" y="154957"/>
                  </a:lnTo>
                  <a:lnTo>
                    <a:pt x="337714" y="152417"/>
                  </a:lnTo>
                  <a:lnTo>
                    <a:pt x="340627" y="151147"/>
                  </a:lnTo>
                  <a:lnTo>
                    <a:pt x="341665" y="151147"/>
                  </a:lnTo>
                  <a:lnTo>
                    <a:pt x="343702" y="152417"/>
                  </a:lnTo>
                  <a:lnTo>
                    <a:pt x="344527" y="153687"/>
                  </a:lnTo>
                  <a:lnTo>
                    <a:pt x="344553" y="156227"/>
                  </a:lnTo>
                  <a:lnTo>
                    <a:pt x="343390" y="156227"/>
                  </a:lnTo>
                  <a:lnTo>
                    <a:pt x="343102" y="158767"/>
                  </a:lnTo>
                  <a:lnTo>
                    <a:pt x="343402" y="158767"/>
                  </a:lnTo>
                  <a:lnTo>
                    <a:pt x="344903" y="161307"/>
                  </a:lnTo>
                  <a:lnTo>
                    <a:pt x="344690" y="162577"/>
                  </a:lnTo>
                  <a:lnTo>
                    <a:pt x="341277" y="165117"/>
                  </a:lnTo>
                  <a:close/>
                </a:path>
                <a:path w="426720" h="226695">
                  <a:moveTo>
                    <a:pt x="367617" y="153687"/>
                  </a:moveTo>
                  <a:lnTo>
                    <a:pt x="353353" y="153687"/>
                  </a:lnTo>
                  <a:lnTo>
                    <a:pt x="353053" y="151147"/>
                  </a:lnTo>
                  <a:lnTo>
                    <a:pt x="360316" y="151147"/>
                  </a:lnTo>
                  <a:lnTo>
                    <a:pt x="361204" y="152417"/>
                  </a:lnTo>
                  <a:lnTo>
                    <a:pt x="367870" y="152417"/>
                  </a:lnTo>
                  <a:lnTo>
                    <a:pt x="367617" y="153687"/>
                  </a:lnTo>
                  <a:close/>
                </a:path>
                <a:path w="426720" h="226695">
                  <a:moveTo>
                    <a:pt x="310110" y="153984"/>
                  </a:moveTo>
                  <a:lnTo>
                    <a:pt x="310012" y="152417"/>
                  </a:lnTo>
                  <a:lnTo>
                    <a:pt x="311226" y="151989"/>
                  </a:lnTo>
                  <a:lnTo>
                    <a:pt x="310700" y="153687"/>
                  </a:lnTo>
                  <a:lnTo>
                    <a:pt x="310110" y="153984"/>
                  </a:lnTo>
                  <a:close/>
                </a:path>
                <a:path w="426720" h="226695">
                  <a:moveTo>
                    <a:pt x="387656" y="160037"/>
                  </a:moveTo>
                  <a:lnTo>
                    <a:pt x="381793" y="160037"/>
                  </a:lnTo>
                  <a:lnTo>
                    <a:pt x="381293" y="153687"/>
                  </a:lnTo>
                  <a:lnTo>
                    <a:pt x="384918" y="152417"/>
                  </a:lnTo>
                  <a:lnTo>
                    <a:pt x="386956" y="153687"/>
                  </a:lnTo>
                  <a:lnTo>
                    <a:pt x="392894" y="153687"/>
                  </a:lnTo>
                  <a:lnTo>
                    <a:pt x="393269" y="154957"/>
                  </a:lnTo>
                  <a:lnTo>
                    <a:pt x="393106" y="154957"/>
                  </a:lnTo>
                  <a:lnTo>
                    <a:pt x="392369" y="156227"/>
                  </a:lnTo>
                  <a:lnTo>
                    <a:pt x="388169" y="156227"/>
                  </a:lnTo>
                  <a:lnTo>
                    <a:pt x="387656" y="160037"/>
                  </a:lnTo>
                  <a:close/>
                </a:path>
                <a:path w="426720" h="226695">
                  <a:moveTo>
                    <a:pt x="392894" y="153687"/>
                  </a:moveTo>
                  <a:lnTo>
                    <a:pt x="386956" y="153687"/>
                  </a:lnTo>
                  <a:lnTo>
                    <a:pt x="387431" y="152417"/>
                  </a:lnTo>
                  <a:lnTo>
                    <a:pt x="391656" y="152417"/>
                  </a:lnTo>
                  <a:lnTo>
                    <a:pt x="392894" y="153687"/>
                  </a:lnTo>
                  <a:close/>
                </a:path>
                <a:path w="426720" h="226695">
                  <a:moveTo>
                    <a:pt x="424534" y="153687"/>
                  </a:moveTo>
                  <a:lnTo>
                    <a:pt x="421834" y="153687"/>
                  </a:lnTo>
                  <a:lnTo>
                    <a:pt x="422459" y="152417"/>
                  </a:lnTo>
                  <a:lnTo>
                    <a:pt x="424897" y="152417"/>
                  </a:lnTo>
                  <a:lnTo>
                    <a:pt x="424534" y="153687"/>
                  </a:lnTo>
                  <a:close/>
                </a:path>
                <a:path w="426720" h="226695">
                  <a:moveTo>
                    <a:pt x="351516" y="168927"/>
                  </a:moveTo>
                  <a:lnTo>
                    <a:pt x="349765" y="161307"/>
                  </a:lnTo>
                  <a:lnTo>
                    <a:pt x="353766" y="161307"/>
                  </a:lnTo>
                  <a:lnTo>
                    <a:pt x="350428" y="160037"/>
                  </a:lnTo>
                  <a:lnTo>
                    <a:pt x="352353" y="153687"/>
                  </a:lnTo>
                  <a:lnTo>
                    <a:pt x="354801" y="154550"/>
                  </a:lnTo>
                  <a:lnTo>
                    <a:pt x="355241" y="154957"/>
                  </a:lnTo>
                  <a:lnTo>
                    <a:pt x="376193" y="154957"/>
                  </a:lnTo>
                  <a:lnTo>
                    <a:pt x="375955" y="156227"/>
                  </a:lnTo>
                  <a:lnTo>
                    <a:pt x="363454" y="156227"/>
                  </a:lnTo>
                  <a:lnTo>
                    <a:pt x="362779" y="157497"/>
                  </a:lnTo>
                  <a:lnTo>
                    <a:pt x="361329" y="158767"/>
                  </a:lnTo>
                  <a:lnTo>
                    <a:pt x="359816" y="158767"/>
                  </a:lnTo>
                  <a:lnTo>
                    <a:pt x="360779" y="160037"/>
                  </a:lnTo>
                  <a:lnTo>
                    <a:pt x="360266" y="162577"/>
                  </a:lnTo>
                  <a:lnTo>
                    <a:pt x="358766" y="163847"/>
                  </a:lnTo>
                  <a:lnTo>
                    <a:pt x="357804" y="163847"/>
                  </a:lnTo>
                  <a:lnTo>
                    <a:pt x="356766" y="165117"/>
                  </a:lnTo>
                  <a:lnTo>
                    <a:pt x="357516" y="165117"/>
                  </a:lnTo>
                  <a:lnTo>
                    <a:pt x="351516" y="168927"/>
                  </a:lnTo>
                  <a:close/>
                </a:path>
                <a:path w="426720" h="226695">
                  <a:moveTo>
                    <a:pt x="355095" y="154654"/>
                  </a:moveTo>
                  <a:lnTo>
                    <a:pt x="354801" y="154550"/>
                  </a:lnTo>
                  <a:lnTo>
                    <a:pt x="353866" y="153687"/>
                  </a:lnTo>
                  <a:lnTo>
                    <a:pt x="354628" y="153687"/>
                  </a:lnTo>
                  <a:lnTo>
                    <a:pt x="355095" y="154654"/>
                  </a:lnTo>
                  <a:close/>
                </a:path>
                <a:path w="426720" h="226695">
                  <a:moveTo>
                    <a:pt x="375418" y="154957"/>
                  </a:moveTo>
                  <a:lnTo>
                    <a:pt x="355953" y="154957"/>
                  </a:lnTo>
                  <a:lnTo>
                    <a:pt x="355828" y="153687"/>
                  </a:lnTo>
                  <a:lnTo>
                    <a:pt x="375130" y="153687"/>
                  </a:lnTo>
                  <a:lnTo>
                    <a:pt x="375418" y="154957"/>
                  </a:lnTo>
                  <a:close/>
                </a:path>
                <a:path w="426720" h="226695">
                  <a:moveTo>
                    <a:pt x="355241" y="154957"/>
                  </a:moveTo>
                  <a:lnTo>
                    <a:pt x="354801" y="154550"/>
                  </a:lnTo>
                  <a:lnTo>
                    <a:pt x="355095" y="154654"/>
                  </a:lnTo>
                  <a:lnTo>
                    <a:pt x="355241" y="154957"/>
                  </a:lnTo>
                  <a:close/>
                </a:path>
                <a:path w="426720" h="226695">
                  <a:moveTo>
                    <a:pt x="355791" y="154957"/>
                  </a:moveTo>
                  <a:lnTo>
                    <a:pt x="355241" y="154957"/>
                  </a:lnTo>
                  <a:lnTo>
                    <a:pt x="355095" y="154654"/>
                  </a:lnTo>
                  <a:lnTo>
                    <a:pt x="355793" y="154900"/>
                  </a:lnTo>
                  <a:close/>
                </a:path>
                <a:path w="426720" h="226695">
                  <a:moveTo>
                    <a:pt x="355953" y="154957"/>
                  </a:moveTo>
                  <a:lnTo>
                    <a:pt x="355791" y="154957"/>
                  </a:lnTo>
                  <a:lnTo>
                    <a:pt x="355953" y="154957"/>
                  </a:lnTo>
                  <a:close/>
                </a:path>
                <a:path w="426720" h="226695">
                  <a:moveTo>
                    <a:pt x="400545" y="167657"/>
                  </a:moveTo>
                  <a:lnTo>
                    <a:pt x="395532" y="167657"/>
                  </a:lnTo>
                  <a:lnTo>
                    <a:pt x="394457" y="166387"/>
                  </a:lnTo>
                  <a:lnTo>
                    <a:pt x="394232" y="165117"/>
                  </a:lnTo>
                  <a:lnTo>
                    <a:pt x="394319" y="163847"/>
                  </a:lnTo>
                  <a:lnTo>
                    <a:pt x="394469" y="163847"/>
                  </a:lnTo>
                  <a:lnTo>
                    <a:pt x="394757" y="162577"/>
                  </a:lnTo>
                  <a:lnTo>
                    <a:pt x="395069" y="162577"/>
                  </a:lnTo>
                  <a:lnTo>
                    <a:pt x="394444" y="161307"/>
                  </a:lnTo>
                  <a:lnTo>
                    <a:pt x="393894" y="158767"/>
                  </a:lnTo>
                  <a:lnTo>
                    <a:pt x="394294" y="158767"/>
                  </a:lnTo>
                  <a:lnTo>
                    <a:pt x="399769" y="154957"/>
                  </a:lnTo>
                  <a:lnTo>
                    <a:pt x="401195" y="157497"/>
                  </a:lnTo>
                  <a:lnTo>
                    <a:pt x="401932" y="158767"/>
                  </a:lnTo>
                  <a:lnTo>
                    <a:pt x="401545" y="161307"/>
                  </a:lnTo>
                  <a:lnTo>
                    <a:pt x="400107" y="161307"/>
                  </a:lnTo>
                  <a:lnTo>
                    <a:pt x="402607" y="163847"/>
                  </a:lnTo>
                  <a:lnTo>
                    <a:pt x="400545" y="167657"/>
                  </a:lnTo>
                  <a:close/>
                </a:path>
                <a:path w="426720" h="226695">
                  <a:moveTo>
                    <a:pt x="378647" y="162463"/>
                  </a:moveTo>
                  <a:lnTo>
                    <a:pt x="378055" y="161307"/>
                  </a:lnTo>
                  <a:lnTo>
                    <a:pt x="370780" y="161307"/>
                  </a:lnTo>
                  <a:lnTo>
                    <a:pt x="371530" y="160037"/>
                  </a:lnTo>
                  <a:lnTo>
                    <a:pt x="370642" y="160037"/>
                  </a:lnTo>
                  <a:lnTo>
                    <a:pt x="369980" y="158767"/>
                  </a:lnTo>
                  <a:lnTo>
                    <a:pt x="364254" y="158767"/>
                  </a:lnTo>
                  <a:lnTo>
                    <a:pt x="363454" y="156227"/>
                  </a:lnTo>
                  <a:lnTo>
                    <a:pt x="377018" y="156227"/>
                  </a:lnTo>
                  <a:lnTo>
                    <a:pt x="378893" y="157497"/>
                  </a:lnTo>
                  <a:lnTo>
                    <a:pt x="379693" y="158767"/>
                  </a:lnTo>
                  <a:lnTo>
                    <a:pt x="378776" y="162303"/>
                  </a:lnTo>
                  <a:lnTo>
                    <a:pt x="378647" y="162463"/>
                  </a:lnTo>
                  <a:close/>
                </a:path>
                <a:path w="426720" h="226695">
                  <a:moveTo>
                    <a:pt x="391631" y="157497"/>
                  </a:moveTo>
                  <a:lnTo>
                    <a:pt x="389469" y="157497"/>
                  </a:lnTo>
                  <a:lnTo>
                    <a:pt x="388169" y="156227"/>
                  </a:lnTo>
                  <a:lnTo>
                    <a:pt x="392369" y="156227"/>
                  </a:lnTo>
                  <a:lnTo>
                    <a:pt x="391631" y="157497"/>
                  </a:lnTo>
                  <a:close/>
                </a:path>
                <a:path w="426720" h="226695">
                  <a:moveTo>
                    <a:pt x="417583" y="160037"/>
                  </a:moveTo>
                  <a:lnTo>
                    <a:pt x="417583" y="158767"/>
                  </a:lnTo>
                  <a:lnTo>
                    <a:pt x="416658" y="158767"/>
                  </a:lnTo>
                  <a:lnTo>
                    <a:pt x="415233" y="157497"/>
                  </a:lnTo>
                  <a:lnTo>
                    <a:pt x="415371" y="156227"/>
                  </a:lnTo>
                  <a:lnTo>
                    <a:pt x="424171" y="156227"/>
                  </a:lnTo>
                  <a:lnTo>
                    <a:pt x="424171" y="157497"/>
                  </a:lnTo>
                  <a:lnTo>
                    <a:pt x="421184" y="157497"/>
                  </a:lnTo>
                  <a:lnTo>
                    <a:pt x="417583" y="160037"/>
                  </a:lnTo>
                  <a:close/>
                </a:path>
                <a:path w="426720" h="226695">
                  <a:moveTo>
                    <a:pt x="330226" y="165117"/>
                  </a:moveTo>
                  <a:lnTo>
                    <a:pt x="326214" y="163847"/>
                  </a:lnTo>
                  <a:lnTo>
                    <a:pt x="324976" y="160037"/>
                  </a:lnTo>
                  <a:lnTo>
                    <a:pt x="328726" y="157497"/>
                  </a:lnTo>
                  <a:lnTo>
                    <a:pt x="328714" y="158767"/>
                  </a:lnTo>
                  <a:lnTo>
                    <a:pt x="330551" y="158767"/>
                  </a:lnTo>
                  <a:lnTo>
                    <a:pt x="332101" y="160037"/>
                  </a:lnTo>
                  <a:lnTo>
                    <a:pt x="331551" y="162577"/>
                  </a:lnTo>
                  <a:lnTo>
                    <a:pt x="329064" y="162577"/>
                  </a:lnTo>
                  <a:lnTo>
                    <a:pt x="329163" y="162793"/>
                  </a:lnTo>
                  <a:lnTo>
                    <a:pt x="329401" y="163847"/>
                  </a:lnTo>
                  <a:lnTo>
                    <a:pt x="329645" y="163847"/>
                  </a:lnTo>
                  <a:lnTo>
                    <a:pt x="330226" y="165117"/>
                  </a:lnTo>
                  <a:close/>
                </a:path>
                <a:path w="426720" h="226695">
                  <a:moveTo>
                    <a:pt x="416030" y="160037"/>
                  </a:moveTo>
                  <a:lnTo>
                    <a:pt x="410283" y="160037"/>
                  </a:lnTo>
                  <a:lnTo>
                    <a:pt x="411858" y="157497"/>
                  </a:lnTo>
                  <a:lnTo>
                    <a:pt x="416258" y="158767"/>
                  </a:lnTo>
                  <a:lnTo>
                    <a:pt x="416030" y="160037"/>
                  </a:lnTo>
                  <a:close/>
                </a:path>
                <a:path w="426720" h="226695">
                  <a:moveTo>
                    <a:pt x="421202" y="161307"/>
                  </a:moveTo>
                  <a:lnTo>
                    <a:pt x="421071" y="161307"/>
                  </a:lnTo>
                  <a:lnTo>
                    <a:pt x="422034" y="158767"/>
                  </a:lnTo>
                  <a:lnTo>
                    <a:pt x="421446" y="157497"/>
                  </a:lnTo>
                  <a:lnTo>
                    <a:pt x="424171" y="157497"/>
                  </a:lnTo>
                  <a:lnTo>
                    <a:pt x="424171" y="160037"/>
                  </a:lnTo>
                  <a:lnTo>
                    <a:pt x="422996" y="160037"/>
                  </a:lnTo>
                  <a:lnTo>
                    <a:pt x="421202" y="161307"/>
                  </a:lnTo>
                  <a:close/>
                </a:path>
                <a:path w="426720" h="226695">
                  <a:moveTo>
                    <a:pt x="368592" y="160037"/>
                  </a:moveTo>
                  <a:lnTo>
                    <a:pt x="366517" y="158767"/>
                  </a:lnTo>
                  <a:lnTo>
                    <a:pt x="368967" y="158767"/>
                  </a:lnTo>
                  <a:lnTo>
                    <a:pt x="368592" y="160037"/>
                  </a:lnTo>
                  <a:close/>
                </a:path>
                <a:path w="426720" h="226695">
                  <a:moveTo>
                    <a:pt x="388869" y="168927"/>
                  </a:moveTo>
                  <a:lnTo>
                    <a:pt x="385606" y="168927"/>
                  </a:lnTo>
                  <a:lnTo>
                    <a:pt x="384504" y="166774"/>
                  </a:lnTo>
                  <a:lnTo>
                    <a:pt x="385686" y="162577"/>
                  </a:lnTo>
                  <a:lnTo>
                    <a:pt x="386006" y="162577"/>
                  </a:lnTo>
                  <a:lnTo>
                    <a:pt x="386818" y="161307"/>
                  </a:lnTo>
                  <a:lnTo>
                    <a:pt x="386668" y="161307"/>
                  </a:lnTo>
                  <a:lnTo>
                    <a:pt x="391369" y="158767"/>
                  </a:lnTo>
                  <a:lnTo>
                    <a:pt x="394132" y="166387"/>
                  </a:lnTo>
                  <a:lnTo>
                    <a:pt x="388869" y="168927"/>
                  </a:lnTo>
                  <a:close/>
                </a:path>
                <a:path w="426720" h="226695">
                  <a:moveTo>
                    <a:pt x="413633" y="163847"/>
                  </a:moveTo>
                  <a:lnTo>
                    <a:pt x="405407" y="163847"/>
                  </a:lnTo>
                  <a:lnTo>
                    <a:pt x="405495" y="160037"/>
                  </a:lnTo>
                  <a:lnTo>
                    <a:pt x="408720" y="158767"/>
                  </a:lnTo>
                  <a:lnTo>
                    <a:pt x="410283" y="160037"/>
                  </a:lnTo>
                  <a:lnTo>
                    <a:pt x="416030" y="160037"/>
                  </a:lnTo>
                  <a:lnTo>
                    <a:pt x="415674" y="162020"/>
                  </a:lnTo>
                  <a:lnTo>
                    <a:pt x="413771" y="162577"/>
                  </a:lnTo>
                  <a:lnTo>
                    <a:pt x="413633" y="163847"/>
                  </a:lnTo>
                  <a:close/>
                </a:path>
                <a:path w="426720" h="226695">
                  <a:moveTo>
                    <a:pt x="318226" y="160402"/>
                  </a:moveTo>
                  <a:lnTo>
                    <a:pt x="318488" y="160037"/>
                  </a:lnTo>
                  <a:lnTo>
                    <a:pt x="319036" y="160276"/>
                  </a:lnTo>
                  <a:lnTo>
                    <a:pt x="318226" y="160402"/>
                  </a:lnTo>
                  <a:close/>
                </a:path>
                <a:path w="426720" h="226695">
                  <a:moveTo>
                    <a:pt x="319036" y="160276"/>
                  </a:moveTo>
                  <a:lnTo>
                    <a:pt x="318488" y="160037"/>
                  </a:lnTo>
                  <a:lnTo>
                    <a:pt x="320576" y="160037"/>
                  </a:lnTo>
                  <a:lnTo>
                    <a:pt x="319036" y="160276"/>
                  </a:lnTo>
                  <a:close/>
                </a:path>
                <a:path w="426720" h="226695">
                  <a:moveTo>
                    <a:pt x="384504" y="166774"/>
                  </a:moveTo>
                  <a:lnTo>
                    <a:pt x="383656" y="165117"/>
                  </a:lnTo>
                  <a:lnTo>
                    <a:pt x="385443" y="162577"/>
                  </a:lnTo>
                  <a:lnTo>
                    <a:pt x="378705" y="162577"/>
                  </a:lnTo>
                  <a:lnTo>
                    <a:pt x="378776" y="162303"/>
                  </a:lnTo>
                  <a:lnTo>
                    <a:pt x="380605" y="160037"/>
                  </a:lnTo>
                  <a:lnTo>
                    <a:pt x="382618" y="160037"/>
                  </a:lnTo>
                  <a:lnTo>
                    <a:pt x="386043" y="161307"/>
                  </a:lnTo>
                  <a:lnTo>
                    <a:pt x="384504" y="166774"/>
                  </a:lnTo>
                  <a:close/>
                </a:path>
                <a:path w="426720" h="226695">
                  <a:moveTo>
                    <a:pt x="424171" y="161307"/>
                  </a:moveTo>
                  <a:lnTo>
                    <a:pt x="423134" y="161307"/>
                  </a:lnTo>
                  <a:lnTo>
                    <a:pt x="422996" y="160037"/>
                  </a:lnTo>
                  <a:lnTo>
                    <a:pt x="424171" y="160037"/>
                  </a:lnTo>
                  <a:lnTo>
                    <a:pt x="424171" y="161307"/>
                  </a:lnTo>
                  <a:close/>
                </a:path>
                <a:path w="426720" h="226695">
                  <a:moveTo>
                    <a:pt x="319100" y="170197"/>
                  </a:moveTo>
                  <a:lnTo>
                    <a:pt x="318900" y="167657"/>
                  </a:lnTo>
                  <a:lnTo>
                    <a:pt x="317075" y="165117"/>
                  </a:lnTo>
                  <a:lnTo>
                    <a:pt x="315750" y="163847"/>
                  </a:lnTo>
                  <a:lnTo>
                    <a:pt x="318226" y="160402"/>
                  </a:lnTo>
                  <a:lnTo>
                    <a:pt x="319036" y="160276"/>
                  </a:lnTo>
                  <a:lnTo>
                    <a:pt x="321401" y="161307"/>
                  </a:lnTo>
                  <a:lnTo>
                    <a:pt x="322338" y="163847"/>
                  </a:lnTo>
                  <a:lnTo>
                    <a:pt x="325401" y="165117"/>
                  </a:lnTo>
                  <a:lnTo>
                    <a:pt x="324888" y="168927"/>
                  </a:lnTo>
                  <a:lnTo>
                    <a:pt x="319100" y="170197"/>
                  </a:lnTo>
                  <a:close/>
                </a:path>
                <a:path w="426720" h="226695">
                  <a:moveTo>
                    <a:pt x="374942" y="166387"/>
                  </a:moveTo>
                  <a:lnTo>
                    <a:pt x="367879" y="166387"/>
                  </a:lnTo>
                  <a:lnTo>
                    <a:pt x="367479" y="163847"/>
                  </a:lnTo>
                  <a:lnTo>
                    <a:pt x="368354" y="162577"/>
                  </a:lnTo>
                  <a:lnTo>
                    <a:pt x="369530" y="162577"/>
                  </a:lnTo>
                  <a:lnTo>
                    <a:pt x="370680" y="161307"/>
                  </a:lnTo>
                  <a:lnTo>
                    <a:pt x="378055" y="161307"/>
                  </a:lnTo>
                  <a:lnTo>
                    <a:pt x="376693" y="163847"/>
                  </a:lnTo>
                  <a:lnTo>
                    <a:pt x="376530" y="165117"/>
                  </a:lnTo>
                  <a:lnTo>
                    <a:pt x="374942" y="166387"/>
                  </a:lnTo>
                  <a:close/>
                </a:path>
                <a:path w="426720" h="226695">
                  <a:moveTo>
                    <a:pt x="419284" y="163847"/>
                  </a:moveTo>
                  <a:lnTo>
                    <a:pt x="415346" y="163847"/>
                  </a:lnTo>
                  <a:lnTo>
                    <a:pt x="415674" y="162020"/>
                  </a:lnTo>
                  <a:lnTo>
                    <a:pt x="418108" y="161307"/>
                  </a:lnTo>
                  <a:lnTo>
                    <a:pt x="419284" y="163847"/>
                  </a:lnTo>
                  <a:close/>
                </a:path>
                <a:path w="426720" h="226695">
                  <a:moveTo>
                    <a:pt x="424809" y="163847"/>
                  </a:moveTo>
                  <a:lnTo>
                    <a:pt x="419284" y="163847"/>
                  </a:lnTo>
                  <a:lnTo>
                    <a:pt x="419409" y="162577"/>
                  </a:lnTo>
                  <a:lnTo>
                    <a:pt x="421202" y="161307"/>
                  </a:lnTo>
                  <a:lnTo>
                    <a:pt x="423134" y="161307"/>
                  </a:lnTo>
                  <a:lnTo>
                    <a:pt x="423271" y="162577"/>
                  </a:lnTo>
                  <a:lnTo>
                    <a:pt x="425022" y="162577"/>
                  </a:lnTo>
                  <a:lnTo>
                    <a:pt x="424809" y="163847"/>
                  </a:lnTo>
                  <a:close/>
                </a:path>
                <a:path w="426720" h="226695">
                  <a:moveTo>
                    <a:pt x="424171" y="168927"/>
                  </a:moveTo>
                  <a:lnTo>
                    <a:pt x="422659" y="168927"/>
                  </a:lnTo>
                  <a:lnTo>
                    <a:pt x="419996" y="167657"/>
                  </a:lnTo>
                  <a:lnTo>
                    <a:pt x="419371" y="166387"/>
                  </a:lnTo>
                  <a:lnTo>
                    <a:pt x="407708" y="166387"/>
                  </a:lnTo>
                  <a:lnTo>
                    <a:pt x="407708" y="165117"/>
                  </a:lnTo>
                  <a:lnTo>
                    <a:pt x="413496" y="165117"/>
                  </a:lnTo>
                  <a:lnTo>
                    <a:pt x="413771" y="162577"/>
                  </a:lnTo>
                  <a:lnTo>
                    <a:pt x="415674" y="162020"/>
                  </a:lnTo>
                  <a:lnTo>
                    <a:pt x="415346" y="163847"/>
                  </a:lnTo>
                  <a:lnTo>
                    <a:pt x="424809" y="163847"/>
                  </a:lnTo>
                  <a:lnTo>
                    <a:pt x="424171" y="167657"/>
                  </a:lnTo>
                  <a:lnTo>
                    <a:pt x="424171" y="168927"/>
                  </a:lnTo>
                  <a:close/>
                </a:path>
                <a:path w="426720" h="226695">
                  <a:moveTo>
                    <a:pt x="378705" y="162577"/>
                  </a:moveTo>
                  <a:lnTo>
                    <a:pt x="378776" y="162303"/>
                  </a:lnTo>
                  <a:lnTo>
                    <a:pt x="378705" y="162577"/>
                  </a:lnTo>
                  <a:close/>
                </a:path>
                <a:path w="426720" h="226695">
                  <a:moveTo>
                    <a:pt x="384256" y="167657"/>
                  </a:moveTo>
                  <a:lnTo>
                    <a:pt x="378968" y="165117"/>
                  </a:lnTo>
                  <a:lnTo>
                    <a:pt x="378762" y="163847"/>
                  </a:lnTo>
                  <a:lnTo>
                    <a:pt x="378647" y="162463"/>
                  </a:lnTo>
                  <a:lnTo>
                    <a:pt x="385443" y="162577"/>
                  </a:lnTo>
                  <a:lnTo>
                    <a:pt x="383656" y="165117"/>
                  </a:lnTo>
                  <a:lnTo>
                    <a:pt x="384504" y="166774"/>
                  </a:lnTo>
                  <a:lnTo>
                    <a:pt x="384256" y="167657"/>
                  </a:lnTo>
                  <a:close/>
                </a:path>
                <a:path w="426720" h="226695">
                  <a:moveTo>
                    <a:pt x="330476" y="163847"/>
                  </a:moveTo>
                  <a:lnTo>
                    <a:pt x="329645" y="163847"/>
                  </a:lnTo>
                  <a:lnTo>
                    <a:pt x="329163" y="162793"/>
                  </a:lnTo>
                  <a:lnTo>
                    <a:pt x="329114" y="162577"/>
                  </a:lnTo>
                  <a:lnTo>
                    <a:pt x="331276" y="162577"/>
                  </a:lnTo>
                  <a:lnTo>
                    <a:pt x="330476" y="163847"/>
                  </a:lnTo>
                  <a:close/>
                </a:path>
                <a:path w="426720" h="226695">
                  <a:moveTo>
                    <a:pt x="329645" y="163847"/>
                  </a:moveTo>
                  <a:lnTo>
                    <a:pt x="329401" y="163847"/>
                  </a:lnTo>
                  <a:lnTo>
                    <a:pt x="329163" y="162793"/>
                  </a:lnTo>
                  <a:lnTo>
                    <a:pt x="329645" y="163847"/>
                  </a:lnTo>
                  <a:close/>
                </a:path>
                <a:path w="426720" h="226695">
                  <a:moveTo>
                    <a:pt x="280872" y="172737"/>
                  </a:moveTo>
                  <a:lnTo>
                    <a:pt x="279222" y="170197"/>
                  </a:lnTo>
                  <a:lnTo>
                    <a:pt x="277410" y="165117"/>
                  </a:lnTo>
                  <a:lnTo>
                    <a:pt x="284010" y="163847"/>
                  </a:lnTo>
                  <a:lnTo>
                    <a:pt x="285035" y="167657"/>
                  </a:lnTo>
                  <a:lnTo>
                    <a:pt x="285873" y="171467"/>
                  </a:lnTo>
                  <a:lnTo>
                    <a:pt x="284923" y="171467"/>
                  </a:lnTo>
                  <a:lnTo>
                    <a:pt x="284681" y="171769"/>
                  </a:lnTo>
                  <a:lnTo>
                    <a:pt x="280872" y="172737"/>
                  </a:lnTo>
                  <a:close/>
                </a:path>
                <a:path w="426720" h="226695">
                  <a:moveTo>
                    <a:pt x="339915" y="172737"/>
                  </a:moveTo>
                  <a:lnTo>
                    <a:pt x="337089" y="171467"/>
                  </a:lnTo>
                  <a:lnTo>
                    <a:pt x="336264" y="170197"/>
                  </a:lnTo>
                  <a:lnTo>
                    <a:pt x="334539" y="166387"/>
                  </a:lnTo>
                  <a:lnTo>
                    <a:pt x="339852" y="163847"/>
                  </a:lnTo>
                  <a:lnTo>
                    <a:pt x="341690" y="167657"/>
                  </a:lnTo>
                  <a:lnTo>
                    <a:pt x="341802" y="168927"/>
                  </a:lnTo>
                  <a:lnTo>
                    <a:pt x="342127" y="170197"/>
                  </a:lnTo>
                  <a:lnTo>
                    <a:pt x="339915" y="172737"/>
                  </a:lnTo>
                  <a:close/>
                </a:path>
                <a:path w="426720" h="226695">
                  <a:moveTo>
                    <a:pt x="412896" y="165117"/>
                  </a:moveTo>
                  <a:lnTo>
                    <a:pt x="407195" y="165117"/>
                  </a:lnTo>
                  <a:lnTo>
                    <a:pt x="406108" y="163847"/>
                  </a:lnTo>
                  <a:lnTo>
                    <a:pt x="412783" y="163847"/>
                  </a:lnTo>
                  <a:lnTo>
                    <a:pt x="412896" y="165117"/>
                  </a:lnTo>
                  <a:close/>
                </a:path>
                <a:path w="426720" h="226695">
                  <a:moveTo>
                    <a:pt x="413233" y="174007"/>
                  </a:moveTo>
                  <a:lnTo>
                    <a:pt x="411033" y="172737"/>
                  </a:lnTo>
                  <a:lnTo>
                    <a:pt x="410383" y="171467"/>
                  </a:lnTo>
                  <a:lnTo>
                    <a:pt x="404332" y="171467"/>
                  </a:lnTo>
                  <a:lnTo>
                    <a:pt x="402757" y="168927"/>
                  </a:lnTo>
                  <a:lnTo>
                    <a:pt x="404882" y="165117"/>
                  </a:lnTo>
                  <a:lnTo>
                    <a:pt x="407708" y="166387"/>
                  </a:lnTo>
                  <a:lnTo>
                    <a:pt x="419371" y="166387"/>
                  </a:lnTo>
                  <a:lnTo>
                    <a:pt x="418796" y="167657"/>
                  </a:lnTo>
                  <a:lnTo>
                    <a:pt x="416958" y="168927"/>
                  </a:lnTo>
                  <a:lnTo>
                    <a:pt x="415258" y="168927"/>
                  </a:lnTo>
                  <a:lnTo>
                    <a:pt x="416246" y="170197"/>
                  </a:lnTo>
                  <a:lnTo>
                    <a:pt x="416683" y="171467"/>
                  </a:lnTo>
                  <a:lnTo>
                    <a:pt x="416433" y="172737"/>
                  </a:lnTo>
                  <a:lnTo>
                    <a:pt x="413233" y="174007"/>
                  </a:lnTo>
                  <a:close/>
                </a:path>
                <a:path w="426720" h="226695">
                  <a:moveTo>
                    <a:pt x="368479" y="167657"/>
                  </a:moveTo>
                  <a:lnTo>
                    <a:pt x="368379" y="166387"/>
                  </a:lnTo>
                  <a:lnTo>
                    <a:pt x="368479" y="167657"/>
                  </a:lnTo>
                  <a:close/>
                </a:path>
                <a:path w="426720" h="226695">
                  <a:moveTo>
                    <a:pt x="370961" y="168927"/>
                  </a:moveTo>
                  <a:lnTo>
                    <a:pt x="369717" y="168927"/>
                  </a:lnTo>
                  <a:lnTo>
                    <a:pt x="368404" y="166387"/>
                  </a:lnTo>
                  <a:lnTo>
                    <a:pt x="373405" y="166387"/>
                  </a:lnTo>
                  <a:lnTo>
                    <a:pt x="373180" y="167657"/>
                  </a:lnTo>
                  <a:lnTo>
                    <a:pt x="371155" y="167657"/>
                  </a:lnTo>
                  <a:lnTo>
                    <a:pt x="370961" y="168927"/>
                  </a:lnTo>
                  <a:close/>
                </a:path>
                <a:path w="426720" h="226695">
                  <a:moveTo>
                    <a:pt x="299124" y="177817"/>
                  </a:moveTo>
                  <a:lnTo>
                    <a:pt x="295323" y="175277"/>
                  </a:lnTo>
                  <a:lnTo>
                    <a:pt x="292511" y="172737"/>
                  </a:lnTo>
                  <a:lnTo>
                    <a:pt x="294161" y="167657"/>
                  </a:lnTo>
                  <a:lnTo>
                    <a:pt x="297961" y="170197"/>
                  </a:lnTo>
                  <a:lnTo>
                    <a:pt x="301737" y="171467"/>
                  </a:lnTo>
                  <a:lnTo>
                    <a:pt x="299124" y="177817"/>
                  </a:lnTo>
                  <a:close/>
                </a:path>
                <a:path w="426720" h="226695">
                  <a:moveTo>
                    <a:pt x="372592" y="177817"/>
                  </a:moveTo>
                  <a:lnTo>
                    <a:pt x="370705" y="175277"/>
                  </a:lnTo>
                  <a:lnTo>
                    <a:pt x="370767" y="170197"/>
                  </a:lnTo>
                  <a:lnTo>
                    <a:pt x="371155" y="167657"/>
                  </a:lnTo>
                  <a:lnTo>
                    <a:pt x="372750" y="168009"/>
                  </a:lnTo>
                  <a:lnTo>
                    <a:pt x="371630" y="168927"/>
                  </a:lnTo>
                  <a:lnTo>
                    <a:pt x="376905" y="168927"/>
                  </a:lnTo>
                  <a:lnTo>
                    <a:pt x="376443" y="171467"/>
                  </a:lnTo>
                  <a:lnTo>
                    <a:pt x="376930" y="172737"/>
                  </a:lnTo>
                  <a:lnTo>
                    <a:pt x="379568" y="172737"/>
                  </a:lnTo>
                  <a:lnTo>
                    <a:pt x="383993" y="174007"/>
                  </a:lnTo>
                  <a:lnTo>
                    <a:pt x="383888" y="176547"/>
                  </a:lnTo>
                  <a:lnTo>
                    <a:pt x="375355" y="176547"/>
                  </a:lnTo>
                  <a:lnTo>
                    <a:pt x="372592" y="177817"/>
                  </a:lnTo>
                  <a:close/>
                </a:path>
                <a:path w="426720" h="226695">
                  <a:moveTo>
                    <a:pt x="372750" y="168009"/>
                  </a:moveTo>
                  <a:lnTo>
                    <a:pt x="371155" y="167657"/>
                  </a:lnTo>
                  <a:lnTo>
                    <a:pt x="373180" y="167657"/>
                  </a:lnTo>
                  <a:lnTo>
                    <a:pt x="372750" y="168009"/>
                  </a:lnTo>
                  <a:close/>
                </a:path>
                <a:path w="426720" h="226695">
                  <a:moveTo>
                    <a:pt x="406970" y="174007"/>
                  </a:moveTo>
                  <a:lnTo>
                    <a:pt x="392531" y="174007"/>
                  </a:lnTo>
                  <a:lnTo>
                    <a:pt x="392106" y="167657"/>
                  </a:lnTo>
                  <a:lnTo>
                    <a:pt x="397344" y="168927"/>
                  </a:lnTo>
                  <a:lnTo>
                    <a:pt x="402738" y="168927"/>
                  </a:lnTo>
                  <a:lnTo>
                    <a:pt x="402807" y="170197"/>
                  </a:lnTo>
                  <a:lnTo>
                    <a:pt x="404332" y="171467"/>
                  </a:lnTo>
                  <a:lnTo>
                    <a:pt x="410383" y="171467"/>
                  </a:lnTo>
                  <a:lnTo>
                    <a:pt x="409883" y="172737"/>
                  </a:lnTo>
                  <a:lnTo>
                    <a:pt x="406783" y="172737"/>
                  </a:lnTo>
                  <a:lnTo>
                    <a:pt x="406970" y="174007"/>
                  </a:lnTo>
                  <a:close/>
                </a:path>
                <a:path w="426720" h="226695">
                  <a:moveTo>
                    <a:pt x="402738" y="168927"/>
                  </a:moveTo>
                  <a:lnTo>
                    <a:pt x="399319" y="168927"/>
                  </a:lnTo>
                  <a:lnTo>
                    <a:pt x="402670" y="167657"/>
                  </a:lnTo>
                  <a:lnTo>
                    <a:pt x="402738" y="168927"/>
                  </a:lnTo>
                  <a:close/>
                </a:path>
                <a:path w="426720" h="226695">
                  <a:moveTo>
                    <a:pt x="376905" y="168927"/>
                  </a:moveTo>
                  <a:lnTo>
                    <a:pt x="371630" y="168927"/>
                  </a:lnTo>
                  <a:lnTo>
                    <a:pt x="372750" y="168009"/>
                  </a:lnTo>
                  <a:lnTo>
                    <a:pt x="376905" y="168927"/>
                  </a:lnTo>
                  <a:close/>
                </a:path>
                <a:path w="426720" h="226695">
                  <a:moveTo>
                    <a:pt x="330306" y="171467"/>
                  </a:moveTo>
                  <a:lnTo>
                    <a:pt x="321676" y="171467"/>
                  </a:lnTo>
                  <a:lnTo>
                    <a:pt x="321913" y="170197"/>
                  </a:lnTo>
                  <a:lnTo>
                    <a:pt x="323501" y="170197"/>
                  </a:lnTo>
                  <a:lnTo>
                    <a:pt x="325788" y="168927"/>
                  </a:lnTo>
                  <a:lnTo>
                    <a:pt x="329239" y="168927"/>
                  </a:lnTo>
                  <a:lnTo>
                    <a:pt x="330376" y="170197"/>
                  </a:lnTo>
                  <a:lnTo>
                    <a:pt x="330306" y="171467"/>
                  </a:lnTo>
                  <a:close/>
                </a:path>
                <a:path w="426720" h="226695">
                  <a:moveTo>
                    <a:pt x="353441" y="174007"/>
                  </a:moveTo>
                  <a:lnTo>
                    <a:pt x="344915" y="174007"/>
                  </a:lnTo>
                  <a:lnTo>
                    <a:pt x="345115" y="172737"/>
                  </a:lnTo>
                  <a:lnTo>
                    <a:pt x="346240" y="172737"/>
                  </a:lnTo>
                  <a:lnTo>
                    <a:pt x="347578" y="171467"/>
                  </a:lnTo>
                  <a:lnTo>
                    <a:pt x="347840" y="171467"/>
                  </a:lnTo>
                  <a:lnTo>
                    <a:pt x="350966" y="168927"/>
                  </a:lnTo>
                  <a:lnTo>
                    <a:pt x="354078" y="171467"/>
                  </a:lnTo>
                  <a:lnTo>
                    <a:pt x="353441" y="174007"/>
                  </a:lnTo>
                  <a:close/>
                </a:path>
                <a:path w="426720" h="226695">
                  <a:moveTo>
                    <a:pt x="322976" y="180357"/>
                  </a:moveTo>
                  <a:lnTo>
                    <a:pt x="317075" y="180357"/>
                  </a:lnTo>
                  <a:lnTo>
                    <a:pt x="317000" y="179087"/>
                  </a:lnTo>
                  <a:lnTo>
                    <a:pt x="318038" y="177817"/>
                  </a:lnTo>
                  <a:lnTo>
                    <a:pt x="319488" y="176547"/>
                  </a:lnTo>
                  <a:lnTo>
                    <a:pt x="316700" y="175277"/>
                  </a:lnTo>
                  <a:lnTo>
                    <a:pt x="318413" y="170197"/>
                  </a:lnTo>
                  <a:lnTo>
                    <a:pt x="321676" y="171467"/>
                  </a:lnTo>
                  <a:lnTo>
                    <a:pt x="330306" y="171467"/>
                  </a:lnTo>
                  <a:lnTo>
                    <a:pt x="330164" y="174007"/>
                  </a:lnTo>
                  <a:lnTo>
                    <a:pt x="325913" y="174007"/>
                  </a:lnTo>
                  <a:lnTo>
                    <a:pt x="325076" y="175277"/>
                  </a:lnTo>
                  <a:lnTo>
                    <a:pt x="323538" y="175277"/>
                  </a:lnTo>
                  <a:lnTo>
                    <a:pt x="323413" y="176547"/>
                  </a:lnTo>
                  <a:lnTo>
                    <a:pt x="322713" y="177817"/>
                  </a:lnTo>
                  <a:lnTo>
                    <a:pt x="322501" y="177817"/>
                  </a:lnTo>
                  <a:lnTo>
                    <a:pt x="322976" y="178844"/>
                  </a:lnTo>
                  <a:lnTo>
                    <a:pt x="322976" y="180357"/>
                  </a:lnTo>
                  <a:close/>
                </a:path>
                <a:path w="426720" h="226695">
                  <a:moveTo>
                    <a:pt x="424171" y="177817"/>
                  </a:moveTo>
                  <a:lnTo>
                    <a:pt x="417933" y="177817"/>
                  </a:lnTo>
                  <a:lnTo>
                    <a:pt x="419021" y="176547"/>
                  </a:lnTo>
                  <a:lnTo>
                    <a:pt x="421434" y="176547"/>
                  </a:lnTo>
                  <a:lnTo>
                    <a:pt x="420534" y="175277"/>
                  </a:lnTo>
                  <a:lnTo>
                    <a:pt x="421909" y="172737"/>
                  </a:lnTo>
                  <a:lnTo>
                    <a:pt x="422946" y="171467"/>
                  </a:lnTo>
                  <a:lnTo>
                    <a:pt x="423109" y="171467"/>
                  </a:lnTo>
                  <a:lnTo>
                    <a:pt x="423459" y="170197"/>
                  </a:lnTo>
                  <a:lnTo>
                    <a:pt x="424171" y="170197"/>
                  </a:lnTo>
                  <a:lnTo>
                    <a:pt x="424171" y="177817"/>
                  </a:lnTo>
                  <a:close/>
                </a:path>
                <a:path w="426720" h="226695">
                  <a:moveTo>
                    <a:pt x="284681" y="171769"/>
                  </a:moveTo>
                  <a:lnTo>
                    <a:pt x="284923" y="171467"/>
                  </a:lnTo>
                  <a:lnTo>
                    <a:pt x="285873" y="171467"/>
                  </a:lnTo>
                  <a:lnTo>
                    <a:pt x="284681" y="171769"/>
                  </a:lnTo>
                  <a:close/>
                </a:path>
                <a:path w="426720" h="226695">
                  <a:moveTo>
                    <a:pt x="292973" y="174007"/>
                  </a:moveTo>
                  <a:lnTo>
                    <a:pt x="283685" y="174007"/>
                  </a:lnTo>
                  <a:lnTo>
                    <a:pt x="283910" y="172737"/>
                  </a:lnTo>
                  <a:lnTo>
                    <a:pt x="284681" y="171769"/>
                  </a:lnTo>
                  <a:lnTo>
                    <a:pt x="285873" y="171467"/>
                  </a:lnTo>
                  <a:lnTo>
                    <a:pt x="287935" y="171467"/>
                  </a:lnTo>
                  <a:lnTo>
                    <a:pt x="287723" y="172737"/>
                  </a:lnTo>
                  <a:lnTo>
                    <a:pt x="291023" y="172737"/>
                  </a:lnTo>
                  <a:lnTo>
                    <a:pt x="292973" y="174007"/>
                  </a:lnTo>
                  <a:close/>
                </a:path>
                <a:path w="426720" h="226695">
                  <a:moveTo>
                    <a:pt x="342352" y="184167"/>
                  </a:moveTo>
                  <a:lnTo>
                    <a:pt x="337027" y="182897"/>
                  </a:lnTo>
                  <a:lnTo>
                    <a:pt x="337021" y="181627"/>
                  </a:lnTo>
                  <a:lnTo>
                    <a:pt x="337391" y="180567"/>
                  </a:lnTo>
                  <a:lnTo>
                    <a:pt x="337382" y="178844"/>
                  </a:lnTo>
                  <a:lnTo>
                    <a:pt x="339727" y="177817"/>
                  </a:lnTo>
                  <a:lnTo>
                    <a:pt x="338214" y="175277"/>
                  </a:lnTo>
                  <a:lnTo>
                    <a:pt x="342602" y="171467"/>
                  </a:lnTo>
                  <a:lnTo>
                    <a:pt x="344915" y="174007"/>
                  </a:lnTo>
                  <a:lnTo>
                    <a:pt x="362979" y="174007"/>
                  </a:lnTo>
                  <a:lnTo>
                    <a:pt x="361696" y="176547"/>
                  </a:lnTo>
                  <a:lnTo>
                    <a:pt x="349590" y="176547"/>
                  </a:lnTo>
                  <a:lnTo>
                    <a:pt x="349078" y="177817"/>
                  </a:lnTo>
                  <a:lnTo>
                    <a:pt x="345528" y="177817"/>
                  </a:lnTo>
                  <a:lnTo>
                    <a:pt x="345090" y="179087"/>
                  </a:lnTo>
                  <a:lnTo>
                    <a:pt x="342952" y="179087"/>
                  </a:lnTo>
                  <a:lnTo>
                    <a:pt x="342902" y="180357"/>
                  </a:lnTo>
                  <a:lnTo>
                    <a:pt x="343427" y="180357"/>
                  </a:lnTo>
                  <a:lnTo>
                    <a:pt x="342352" y="184167"/>
                  </a:lnTo>
                  <a:close/>
                </a:path>
                <a:path w="426720" h="226695">
                  <a:moveTo>
                    <a:pt x="362979" y="174007"/>
                  </a:moveTo>
                  <a:lnTo>
                    <a:pt x="355841" y="174007"/>
                  </a:lnTo>
                  <a:lnTo>
                    <a:pt x="357516" y="171467"/>
                  </a:lnTo>
                  <a:lnTo>
                    <a:pt x="362979" y="174007"/>
                  </a:lnTo>
                  <a:close/>
                </a:path>
                <a:path w="426720" h="226695">
                  <a:moveTo>
                    <a:pt x="379568" y="172737"/>
                  </a:moveTo>
                  <a:lnTo>
                    <a:pt x="376930" y="172737"/>
                  </a:lnTo>
                  <a:lnTo>
                    <a:pt x="378480" y="171467"/>
                  </a:lnTo>
                  <a:lnTo>
                    <a:pt x="379568" y="172737"/>
                  </a:lnTo>
                  <a:close/>
                </a:path>
                <a:path w="426720" h="226695">
                  <a:moveTo>
                    <a:pt x="385593" y="179087"/>
                  </a:moveTo>
                  <a:lnTo>
                    <a:pt x="383793" y="172737"/>
                  </a:lnTo>
                  <a:lnTo>
                    <a:pt x="390694" y="171467"/>
                  </a:lnTo>
                  <a:lnTo>
                    <a:pt x="392606" y="176547"/>
                  </a:lnTo>
                  <a:lnTo>
                    <a:pt x="391369" y="176547"/>
                  </a:lnTo>
                  <a:lnTo>
                    <a:pt x="389506" y="177817"/>
                  </a:lnTo>
                  <a:lnTo>
                    <a:pt x="388081" y="177817"/>
                  </a:lnTo>
                  <a:lnTo>
                    <a:pt x="388206" y="178181"/>
                  </a:lnTo>
                  <a:lnTo>
                    <a:pt x="385593" y="179087"/>
                  </a:lnTo>
                  <a:close/>
                </a:path>
                <a:path w="426720" h="226695">
                  <a:moveTo>
                    <a:pt x="281472" y="179087"/>
                  </a:moveTo>
                  <a:lnTo>
                    <a:pt x="280560" y="177817"/>
                  </a:lnTo>
                  <a:lnTo>
                    <a:pt x="280310" y="176547"/>
                  </a:lnTo>
                  <a:lnTo>
                    <a:pt x="280147" y="176547"/>
                  </a:lnTo>
                  <a:lnTo>
                    <a:pt x="280035" y="174007"/>
                  </a:lnTo>
                  <a:lnTo>
                    <a:pt x="281935" y="172737"/>
                  </a:lnTo>
                  <a:lnTo>
                    <a:pt x="283685" y="174007"/>
                  </a:lnTo>
                  <a:lnTo>
                    <a:pt x="293598" y="174007"/>
                  </a:lnTo>
                  <a:lnTo>
                    <a:pt x="293648" y="175277"/>
                  </a:lnTo>
                  <a:lnTo>
                    <a:pt x="287973" y="175277"/>
                  </a:lnTo>
                  <a:lnTo>
                    <a:pt x="286060" y="177817"/>
                  </a:lnTo>
                  <a:lnTo>
                    <a:pt x="280847" y="177817"/>
                  </a:lnTo>
                  <a:lnTo>
                    <a:pt x="281472" y="179087"/>
                  </a:lnTo>
                  <a:close/>
                </a:path>
                <a:path w="426720" h="226695">
                  <a:moveTo>
                    <a:pt x="409583" y="179087"/>
                  </a:moveTo>
                  <a:lnTo>
                    <a:pt x="395744" y="179087"/>
                  </a:lnTo>
                  <a:lnTo>
                    <a:pt x="396169" y="176547"/>
                  </a:lnTo>
                  <a:lnTo>
                    <a:pt x="396819" y="174007"/>
                  </a:lnTo>
                  <a:lnTo>
                    <a:pt x="409233" y="174007"/>
                  </a:lnTo>
                  <a:lnTo>
                    <a:pt x="410145" y="176547"/>
                  </a:lnTo>
                  <a:lnTo>
                    <a:pt x="409583" y="179087"/>
                  </a:lnTo>
                  <a:close/>
                </a:path>
                <a:path w="426720" h="226695">
                  <a:moveTo>
                    <a:pt x="414321" y="181627"/>
                  </a:moveTo>
                  <a:lnTo>
                    <a:pt x="411145" y="179087"/>
                  </a:lnTo>
                  <a:lnTo>
                    <a:pt x="414308" y="174007"/>
                  </a:lnTo>
                  <a:lnTo>
                    <a:pt x="418221" y="175277"/>
                  </a:lnTo>
                  <a:lnTo>
                    <a:pt x="417933" y="177817"/>
                  </a:lnTo>
                  <a:lnTo>
                    <a:pt x="424171" y="177817"/>
                  </a:lnTo>
                  <a:lnTo>
                    <a:pt x="424171" y="179087"/>
                  </a:lnTo>
                  <a:lnTo>
                    <a:pt x="416808" y="179087"/>
                  </a:lnTo>
                  <a:lnTo>
                    <a:pt x="414321" y="181627"/>
                  </a:lnTo>
                  <a:close/>
                </a:path>
                <a:path w="426720" h="226695">
                  <a:moveTo>
                    <a:pt x="289561" y="179087"/>
                  </a:moveTo>
                  <a:lnTo>
                    <a:pt x="287973" y="175277"/>
                  </a:lnTo>
                  <a:lnTo>
                    <a:pt x="293648" y="175277"/>
                  </a:lnTo>
                  <a:lnTo>
                    <a:pt x="293698" y="176547"/>
                  </a:lnTo>
                  <a:lnTo>
                    <a:pt x="293036" y="177817"/>
                  </a:lnTo>
                  <a:lnTo>
                    <a:pt x="289561" y="179087"/>
                  </a:lnTo>
                  <a:close/>
                </a:path>
                <a:path w="426720" h="226695">
                  <a:moveTo>
                    <a:pt x="336894" y="180357"/>
                  </a:moveTo>
                  <a:lnTo>
                    <a:pt x="331464" y="180357"/>
                  </a:lnTo>
                  <a:lnTo>
                    <a:pt x="331639" y="179087"/>
                  </a:lnTo>
                  <a:lnTo>
                    <a:pt x="331526" y="175277"/>
                  </a:lnTo>
                  <a:lnTo>
                    <a:pt x="337189" y="175277"/>
                  </a:lnTo>
                  <a:lnTo>
                    <a:pt x="337382" y="178844"/>
                  </a:lnTo>
                  <a:lnTo>
                    <a:pt x="336827" y="179087"/>
                  </a:lnTo>
                  <a:lnTo>
                    <a:pt x="336894" y="180357"/>
                  </a:lnTo>
                  <a:close/>
                </a:path>
                <a:path w="426720" h="226695">
                  <a:moveTo>
                    <a:pt x="361054" y="177817"/>
                  </a:moveTo>
                  <a:lnTo>
                    <a:pt x="351066" y="177817"/>
                  </a:lnTo>
                  <a:lnTo>
                    <a:pt x="350716" y="176547"/>
                  </a:lnTo>
                  <a:lnTo>
                    <a:pt x="361696" y="176547"/>
                  </a:lnTo>
                  <a:lnTo>
                    <a:pt x="361054" y="177817"/>
                  </a:lnTo>
                  <a:close/>
                </a:path>
                <a:path w="426720" h="226695">
                  <a:moveTo>
                    <a:pt x="365454" y="180357"/>
                  </a:moveTo>
                  <a:lnTo>
                    <a:pt x="358854" y="180357"/>
                  </a:lnTo>
                  <a:lnTo>
                    <a:pt x="359441" y="179087"/>
                  </a:lnTo>
                  <a:lnTo>
                    <a:pt x="357204" y="179087"/>
                  </a:lnTo>
                  <a:lnTo>
                    <a:pt x="356441" y="177817"/>
                  </a:lnTo>
                  <a:lnTo>
                    <a:pt x="361054" y="177817"/>
                  </a:lnTo>
                  <a:lnTo>
                    <a:pt x="363342" y="176547"/>
                  </a:lnTo>
                  <a:lnTo>
                    <a:pt x="366154" y="177817"/>
                  </a:lnTo>
                  <a:lnTo>
                    <a:pt x="365454" y="180357"/>
                  </a:lnTo>
                  <a:close/>
                </a:path>
                <a:path w="426720" h="226695">
                  <a:moveTo>
                    <a:pt x="372617" y="180357"/>
                  </a:moveTo>
                  <a:lnTo>
                    <a:pt x="366492" y="180357"/>
                  </a:lnTo>
                  <a:lnTo>
                    <a:pt x="367263" y="179205"/>
                  </a:lnTo>
                  <a:lnTo>
                    <a:pt x="367313" y="178844"/>
                  </a:lnTo>
                  <a:lnTo>
                    <a:pt x="367192" y="177817"/>
                  </a:lnTo>
                  <a:lnTo>
                    <a:pt x="369217" y="176547"/>
                  </a:lnTo>
                  <a:lnTo>
                    <a:pt x="370955" y="176547"/>
                  </a:lnTo>
                  <a:lnTo>
                    <a:pt x="372317" y="177817"/>
                  </a:lnTo>
                  <a:lnTo>
                    <a:pt x="372617" y="180357"/>
                  </a:lnTo>
                  <a:close/>
                </a:path>
                <a:path w="426720" h="226695">
                  <a:moveTo>
                    <a:pt x="383836" y="177817"/>
                  </a:moveTo>
                  <a:lnTo>
                    <a:pt x="375305" y="177817"/>
                  </a:lnTo>
                  <a:lnTo>
                    <a:pt x="375355" y="176547"/>
                  </a:lnTo>
                  <a:lnTo>
                    <a:pt x="383888" y="176547"/>
                  </a:lnTo>
                  <a:lnTo>
                    <a:pt x="383836" y="177817"/>
                  </a:lnTo>
                  <a:close/>
                </a:path>
                <a:path w="426720" h="226695">
                  <a:moveTo>
                    <a:pt x="389506" y="177817"/>
                  </a:moveTo>
                  <a:lnTo>
                    <a:pt x="391369" y="176547"/>
                  </a:lnTo>
                  <a:lnTo>
                    <a:pt x="392606" y="176547"/>
                  </a:lnTo>
                  <a:lnTo>
                    <a:pt x="389506" y="177817"/>
                  </a:lnTo>
                  <a:close/>
                </a:path>
                <a:path w="426720" h="226695">
                  <a:moveTo>
                    <a:pt x="394573" y="179087"/>
                  </a:moveTo>
                  <a:lnTo>
                    <a:pt x="388794" y="179087"/>
                  </a:lnTo>
                  <a:lnTo>
                    <a:pt x="388895" y="177942"/>
                  </a:lnTo>
                  <a:lnTo>
                    <a:pt x="389256" y="177817"/>
                  </a:lnTo>
                  <a:lnTo>
                    <a:pt x="389506" y="177817"/>
                  </a:lnTo>
                  <a:lnTo>
                    <a:pt x="392606" y="176547"/>
                  </a:lnTo>
                  <a:lnTo>
                    <a:pt x="394573" y="179087"/>
                  </a:lnTo>
                  <a:close/>
                </a:path>
                <a:path w="426720" h="226695">
                  <a:moveTo>
                    <a:pt x="283010" y="180357"/>
                  </a:moveTo>
                  <a:lnTo>
                    <a:pt x="281672" y="179087"/>
                  </a:lnTo>
                  <a:lnTo>
                    <a:pt x="280847" y="177817"/>
                  </a:lnTo>
                  <a:lnTo>
                    <a:pt x="285385" y="177817"/>
                  </a:lnTo>
                  <a:lnTo>
                    <a:pt x="285285" y="179087"/>
                  </a:lnTo>
                  <a:lnTo>
                    <a:pt x="283010" y="180357"/>
                  </a:lnTo>
                  <a:close/>
                </a:path>
                <a:path w="426720" h="226695">
                  <a:moveTo>
                    <a:pt x="354316" y="180357"/>
                  </a:moveTo>
                  <a:lnTo>
                    <a:pt x="349790" y="180357"/>
                  </a:lnTo>
                  <a:lnTo>
                    <a:pt x="349878" y="177817"/>
                  </a:lnTo>
                  <a:lnTo>
                    <a:pt x="356441" y="177817"/>
                  </a:lnTo>
                  <a:lnTo>
                    <a:pt x="354316" y="180357"/>
                  </a:lnTo>
                  <a:close/>
                </a:path>
                <a:path w="426720" h="226695">
                  <a:moveTo>
                    <a:pt x="377480" y="181627"/>
                  </a:moveTo>
                  <a:lnTo>
                    <a:pt x="375618" y="177817"/>
                  </a:lnTo>
                  <a:lnTo>
                    <a:pt x="382968" y="177817"/>
                  </a:lnTo>
                  <a:lnTo>
                    <a:pt x="382697" y="180567"/>
                  </a:lnTo>
                  <a:lnTo>
                    <a:pt x="377480" y="181627"/>
                  </a:lnTo>
                  <a:close/>
                </a:path>
                <a:path w="426720" h="226695">
                  <a:moveTo>
                    <a:pt x="394969" y="182897"/>
                  </a:moveTo>
                  <a:lnTo>
                    <a:pt x="383406" y="182897"/>
                  </a:lnTo>
                  <a:lnTo>
                    <a:pt x="382708" y="181806"/>
                  </a:lnTo>
                  <a:lnTo>
                    <a:pt x="382697" y="180567"/>
                  </a:lnTo>
                  <a:lnTo>
                    <a:pt x="383731" y="180357"/>
                  </a:lnTo>
                  <a:lnTo>
                    <a:pt x="383836" y="177817"/>
                  </a:lnTo>
                  <a:lnTo>
                    <a:pt x="385233" y="177817"/>
                  </a:lnTo>
                  <a:lnTo>
                    <a:pt x="385593" y="179087"/>
                  </a:lnTo>
                  <a:lnTo>
                    <a:pt x="394573" y="179087"/>
                  </a:lnTo>
                  <a:lnTo>
                    <a:pt x="395494" y="180357"/>
                  </a:lnTo>
                  <a:lnTo>
                    <a:pt x="394482" y="181627"/>
                  </a:lnTo>
                  <a:lnTo>
                    <a:pt x="394969" y="182897"/>
                  </a:lnTo>
                  <a:close/>
                </a:path>
                <a:path w="426720" h="226695">
                  <a:moveTo>
                    <a:pt x="388206" y="178181"/>
                  </a:moveTo>
                  <a:lnTo>
                    <a:pt x="388081" y="177817"/>
                  </a:lnTo>
                  <a:lnTo>
                    <a:pt x="388906" y="177817"/>
                  </a:lnTo>
                  <a:lnTo>
                    <a:pt x="388206" y="178181"/>
                  </a:lnTo>
                  <a:close/>
                </a:path>
                <a:path w="426720" h="226695">
                  <a:moveTo>
                    <a:pt x="388895" y="177942"/>
                  </a:moveTo>
                  <a:lnTo>
                    <a:pt x="389256" y="177817"/>
                  </a:lnTo>
                  <a:lnTo>
                    <a:pt x="388895" y="177942"/>
                  </a:lnTo>
                  <a:close/>
                </a:path>
                <a:path w="426720" h="226695">
                  <a:moveTo>
                    <a:pt x="388519" y="179087"/>
                  </a:moveTo>
                  <a:lnTo>
                    <a:pt x="385593" y="179087"/>
                  </a:lnTo>
                  <a:lnTo>
                    <a:pt x="388206" y="178181"/>
                  </a:lnTo>
                  <a:lnTo>
                    <a:pt x="388519" y="179087"/>
                  </a:lnTo>
                  <a:close/>
                </a:path>
                <a:path w="426720" h="226695">
                  <a:moveTo>
                    <a:pt x="311737" y="186707"/>
                  </a:moveTo>
                  <a:lnTo>
                    <a:pt x="307374" y="186707"/>
                  </a:lnTo>
                  <a:lnTo>
                    <a:pt x="305699" y="184167"/>
                  </a:lnTo>
                  <a:lnTo>
                    <a:pt x="305262" y="182897"/>
                  </a:lnTo>
                  <a:lnTo>
                    <a:pt x="306274" y="182897"/>
                  </a:lnTo>
                  <a:lnTo>
                    <a:pt x="305837" y="181627"/>
                  </a:lnTo>
                  <a:lnTo>
                    <a:pt x="306662" y="179087"/>
                  </a:lnTo>
                  <a:lnTo>
                    <a:pt x="312687" y="179087"/>
                  </a:lnTo>
                  <a:lnTo>
                    <a:pt x="311737" y="186707"/>
                  </a:lnTo>
                  <a:close/>
                </a:path>
                <a:path w="426720" h="226695">
                  <a:moveTo>
                    <a:pt x="322351" y="187977"/>
                  </a:moveTo>
                  <a:lnTo>
                    <a:pt x="320776" y="187977"/>
                  </a:lnTo>
                  <a:lnTo>
                    <a:pt x="320101" y="186707"/>
                  </a:lnTo>
                  <a:lnTo>
                    <a:pt x="319488" y="185437"/>
                  </a:lnTo>
                  <a:lnTo>
                    <a:pt x="319563" y="184167"/>
                  </a:lnTo>
                  <a:lnTo>
                    <a:pt x="319375" y="184167"/>
                  </a:lnTo>
                  <a:lnTo>
                    <a:pt x="319425" y="182897"/>
                  </a:lnTo>
                  <a:lnTo>
                    <a:pt x="318363" y="182897"/>
                  </a:lnTo>
                  <a:lnTo>
                    <a:pt x="317950" y="181627"/>
                  </a:lnTo>
                  <a:lnTo>
                    <a:pt x="313375" y="181627"/>
                  </a:lnTo>
                  <a:lnTo>
                    <a:pt x="313112" y="180357"/>
                  </a:lnTo>
                  <a:lnTo>
                    <a:pt x="316013" y="179087"/>
                  </a:lnTo>
                  <a:lnTo>
                    <a:pt x="317075" y="180357"/>
                  </a:lnTo>
                  <a:lnTo>
                    <a:pt x="326276" y="180357"/>
                  </a:lnTo>
                  <a:lnTo>
                    <a:pt x="326551" y="182897"/>
                  </a:lnTo>
                  <a:lnTo>
                    <a:pt x="326439" y="184963"/>
                  </a:lnTo>
                  <a:lnTo>
                    <a:pt x="326239" y="186707"/>
                  </a:lnTo>
                  <a:lnTo>
                    <a:pt x="322451" y="186707"/>
                  </a:lnTo>
                  <a:lnTo>
                    <a:pt x="322351" y="187977"/>
                  </a:lnTo>
                  <a:close/>
                </a:path>
                <a:path w="426720" h="226695">
                  <a:moveTo>
                    <a:pt x="326276" y="180357"/>
                  </a:moveTo>
                  <a:lnTo>
                    <a:pt x="322976" y="180357"/>
                  </a:lnTo>
                  <a:lnTo>
                    <a:pt x="326139" y="179087"/>
                  </a:lnTo>
                  <a:lnTo>
                    <a:pt x="326276" y="180357"/>
                  </a:lnTo>
                  <a:close/>
                </a:path>
                <a:path w="426720" h="226695">
                  <a:moveTo>
                    <a:pt x="334514" y="184167"/>
                  </a:moveTo>
                  <a:lnTo>
                    <a:pt x="327095" y="184167"/>
                  </a:lnTo>
                  <a:lnTo>
                    <a:pt x="326650" y="183127"/>
                  </a:lnTo>
                  <a:lnTo>
                    <a:pt x="327114" y="179087"/>
                  </a:lnTo>
                  <a:lnTo>
                    <a:pt x="331301" y="180357"/>
                  </a:lnTo>
                  <a:lnTo>
                    <a:pt x="336894" y="180357"/>
                  </a:lnTo>
                  <a:lnTo>
                    <a:pt x="336864" y="182076"/>
                  </a:lnTo>
                  <a:lnTo>
                    <a:pt x="336577" y="182897"/>
                  </a:lnTo>
                  <a:lnTo>
                    <a:pt x="334514" y="184167"/>
                  </a:lnTo>
                  <a:close/>
                </a:path>
                <a:path w="426720" h="226695">
                  <a:moveTo>
                    <a:pt x="350440" y="186707"/>
                  </a:moveTo>
                  <a:lnTo>
                    <a:pt x="347103" y="185437"/>
                  </a:lnTo>
                  <a:lnTo>
                    <a:pt x="346665" y="185437"/>
                  </a:lnTo>
                  <a:lnTo>
                    <a:pt x="343190" y="184167"/>
                  </a:lnTo>
                  <a:lnTo>
                    <a:pt x="344527" y="179087"/>
                  </a:lnTo>
                  <a:lnTo>
                    <a:pt x="350349" y="181102"/>
                  </a:lnTo>
                  <a:lnTo>
                    <a:pt x="350628" y="181627"/>
                  </a:lnTo>
                  <a:lnTo>
                    <a:pt x="351803" y="181627"/>
                  </a:lnTo>
                  <a:lnTo>
                    <a:pt x="351740" y="182076"/>
                  </a:lnTo>
                  <a:lnTo>
                    <a:pt x="350440" y="186707"/>
                  </a:lnTo>
                  <a:close/>
                </a:path>
                <a:path w="426720" h="226695">
                  <a:moveTo>
                    <a:pt x="358865" y="179205"/>
                  </a:moveTo>
                  <a:close/>
                </a:path>
                <a:path w="426720" h="226695">
                  <a:moveTo>
                    <a:pt x="399390" y="182076"/>
                  </a:moveTo>
                  <a:lnTo>
                    <a:pt x="398332" y="180357"/>
                  </a:lnTo>
                  <a:lnTo>
                    <a:pt x="397932" y="179087"/>
                  </a:lnTo>
                  <a:lnTo>
                    <a:pt x="408045" y="179087"/>
                  </a:lnTo>
                  <a:lnTo>
                    <a:pt x="411183" y="181627"/>
                  </a:lnTo>
                  <a:lnTo>
                    <a:pt x="399257" y="181627"/>
                  </a:lnTo>
                  <a:lnTo>
                    <a:pt x="399390" y="182076"/>
                  </a:lnTo>
                  <a:close/>
                </a:path>
                <a:path w="426720" h="226695">
                  <a:moveTo>
                    <a:pt x="420234" y="185437"/>
                  </a:moveTo>
                  <a:lnTo>
                    <a:pt x="417858" y="184167"/>
                  </a:lnTo>
                  <a:lnTo>
                    <a:pt x="416476" y="181806"/>
                  </a:lnTo>
                  <a:lnTo>
                    <a:pt x="416461" y="181102"/>
                  </a:lnTo>
                  <a:lnTo>
                    <a:pt x="416808" y="179087"/>
                  </a:lnTo>
                  <a:lnTo>
                    <a:pt x="424171" y="179087"/>
                  </a:lnTo>
                  <a:lnTo>
                    <a:pt x="424171" y="184167"/>
                  </a:lnTo>
                  <a:lnTo>
                    <a:pt x="421059" y="184167"/>
                  </a:lnTo>
                  <a:lnTo>
                    <a:pt x="420234" y="185437"/>
                  </a:lnTo>
                  <a:close/>
                </a:path>
                <a:path w="426720" h="226695">
                  <a:moveTo>
                    <a:pt x="361929" y="185437"/>
                  </a:moveTo>
                  <a:lnTo>
                    <a:pt x="358141" y="182897"/>
                  </a:lnTo>
                  <a:lnTo>
                    <a:pt x="357879" y="180357"/>
                  </a:lnTo>
                  <a:lnTo>
                    <a:pt x="358865" y="179205"/>
                  </a:lnTo>
                  <a:lnTo>
                    <a:pt x="358854" y="180357"/>
                  </a:lnTo>
                  <a:lnTo>
                    <a:pt x="372617" y="180357"/>
                  </a:lnTo>
                  <a:lnTo>
                    <a:pt x="372030" y="181627"/>
                  </a:lnTo>
                  <a:lnTo>
                    <a:pt x="364979" y="181627"/>
                  </a:lnTo>
                  <a:lnTo>
                    <a:pt x="363554" y="184167"/>
                  </a:lnTo>
                  <a:lnTo>
                    <a:pt x="361929" y="185437"/>
                  </a:lnTo>
                  <a:close/>
                </a:path>
                <a:path w="426720" h="226695">
                  <a:moveTo>
                    <a:pt x="355878" y="185437"/>
                  </a:moveTo>
                  <a:lnTo>
                    <a:pt x="352591" y="185437"/>
                  </a:lnTo>
                  <a:lnTo>
                    <a:pt x="352091" y="184167"/>
                  </a:lnTo>
                  <a:lnTo>
                    <a:pt x="351553" y="182897"/>
                  </a:lnTo>
                  <a:lnTo>
                    <a:pt x="351891" y="182897"/>
                  </a:lnTo>
                  <a:lnTo>
                    <a:pt x="351866" y="181627"/>
                  </a:lnTo>
                  <a:lnTo>
                    <a:pt x="350349" y="181102"/>
                  </a:lnTo>
                  <a:lnTo>
                    <a:pt x="349953" y="180357"/>
                  </a:lnTo>
                  <a:lnTo>
                    <a:pt x="357591" y="180357"/>
                  </a:lnTo>
                  <a:lnTo>
                    <a:pt x="356904" y="184167"/>
                  </a:lnTo>
                  <a:lnTo>
                    <a:pt x="355878" y="185437"/>
                  </a:lnTo>
                  <a:close/>
                </a:path>
                <a:path w="426720" h="226695">
                  <a:moveTo>
                    <a:pt x="351866" y="181627"/>
                  </a:moveTo>
                  <a:lnTo>
                    <a:pt x="350628" y="181627"/>
                  </a:lnTo>
                  <a:lnTo>
                    <a:pt x="350349" y="181102"/>
                  </a:lnTo>
                  <a:lnTo>
                    <a:pt x="351866" y="181627"/>
                  </a:lnTo>
                  <a:close/>
                </a:path>
                <a:path w="426720" h="226695">
                  <a:moveTo>
                    <a:pt x="279035" y="193057"/>
                  </a:moveTo>
                  <a:lnTo>
                    <a:pt x="276547" y="190517"/>
                  </a:lnTo>
                  <a:lnTo>
                    <a:pt x="277672" y="187977"/>
                  </a:lnTo>
                  <a:lnTo>
                    <a:pt x="274434" y="186707"/>
                  </a:lnTo>
                  <a:lnTo>
                    <a:pt x="274059" y="182897"/>
                  </a:lnTo>
                  <a:lnTo>
                    <a:pt x="279910" y="181627"/>
                  </a:lnTo>
                  <a:lnTo>
                    <a:pt x="280197" y="184167"/>
                  </a:lnTo>
                  <a:lnTo>
                    <a:pt x="282410" y="186707"/>
                  </a:lnTo>
                  <a:lnTo>
                    <a:pt x="283823" y="186707"/>
                  </a:lnTo>
                  <a:lnTo>
                    <a:pt x="283915" y="188363"/>
                  </a:lnTo>
                  <a:lnTo>
                    <a:pt x="284098" y="189247"/>
                  </a:lnTo>
                  <a:lnTo>
                    <a:pt x="282710" y="190517"/>
                  </a:lnTo>
                  <a:lnTo>
                    <a:pt x="281185" y="191787"/>
                  </a:lnTo>
                  <a:lnTo>
                    <a:pt x="281835" y="191787"/>
                  </a:lnTo>
                  <a:lnTo>
                    <a:pt x="279035" y="193057"/>
                  </a:lnTo>
                  <a:close/>
                </a:path>
                <a:path w="426720" h="226695">
                  <a:moveTo>
                    <a:pt x="318188" y="184167"/>
                  </a:moveTo>
                  <a:lnTo>
                    <a:pt x="313700" y="184167"/>
                  </a:lnTo>
                  <a:lnTo>
                    <a:pt x="313700" y="182897"/>
                  </a:lnTo>
                  <a:lnTo>
                    <a:pt x="313450" y="181627"/>
                  </a:lnTo>
                  <a:lnTo>
                    <a:pt x="317950" y="181627"/>
                  </a:lnTo>
                  <a:lnTo>
                    <a:pt x="318188" y="184167"/>
                  </a:lnTo>
                  <a:close/>
                </a:path>
                <a:path w="426720" h="226695">
                  <a:moveTo>
                    <a:pt x="351815" y="181806"/>
                  </a:moveTo>
                  <a:lnTo>
                    <a:pt x="351803" y="181627"/>
                  </a:lnTo>
                  <a:lnTo>
                    <a:pt x="351815" y="181806"/>
                  </a:lnTo>
                  <a:close/>
                </a:path>
                <a:path w="426720" h="226695">
                  <a:moveTo>
                    <a:pt x="374880" y="186707"/>
                  </a:moveTo>
                  <a:lnTo>
                    <a:pt x="368417" y="186707"/>
                  </a:lnTo>
                  <a:lnTo>
                    <a:pt x="368004" y="185437"/>
                  </a:lnTo>
                  <a:lnTo>
                    <a:pt x="366592" y="185437"/>
                  </a:lnTo>
                  <a:lnTo>
                    <a:pt x="365304" y="184167"/>
                  </a:lnTo>
                  <a:lnTo>
                    <a:pt x="364956" y="183127"/>
                  </a:lnTo>
                  <a:lnTo>
                    <a:pt x="364979" y="181627"/>
                  </a:lnTo>
                  <a:lnTo>
                    <a:pt x="373280" y="181627"/>
                  </a:lnTo>
                  <a:lnTo>
                    <a:pt x="374955" y="182897"/>
                  </a:lnTo>
                  <a:lnTo>
                    <a:pt x="375618" y="184167"/>
                  </a:lnTo>
                  <a:lnTo>
                    <a:pt x="374880" y="186707"/>
                  </a:lnTo>
                  <a:close/>
                </a:path>
                <a:path w="426720" h="226695">
                  <a:moveTo>
                    <a:pt x="399632" y="182897"/>
                  </a:moveTo>
                  <a:lnTo>
                    <a:pt x="395469" y="182897"/>
                  </a:lnTo>
                  <a:lnTo>
                    <a:pt x="396444" y="181627"/>
                  </a:lnTo>
                  <a:lnTo>
                    <a:pt x="399113" y="181627"/>
                  </a:lnTo>
                  <a:lnTo>
                    <a:pt x="399390" y="182076"/>
                  </a:lnTo>
                  <a:lnTo>
                    <a:pt x="399632" y="182897"/>
                  </a:lnTo>
                  <a:close/>
                </a:path>
                <a:path w="426720" h="226695">
                  <a:moveTo>
                    <a:pt x="402107" y="182897"/>
                  </a:moveTo>
                  <a:lnTo>
                    <a:pt x="399895" y="182897"/>
                  </a:lnTo>
                  <a:lnTo>
                    <a:pt x="399390" y="182076"/>
                  </a:lnTo>
                  <a:lnTo>
                    <a:pt x="399257" y="181627"/>
                  </a:lnTo>
                  <a:lnTo>
                    <a:pt x="403695" y="181627"/>
                  </a:lnTo>
                  <a:lnTo>
                    <a:pt x="402107" y="182897"/>
                  </a:lnTo>
                  <a:close/>
                </a:path>
                <a:path w="426720" h="226695">
                  <a:moveTo>
                    <a:pt x="408558" y="185437"/>
                  </a:moveTo>
                  <a:lnTo>
                    <a:pt x="405207" y="184167"/>
                  </a:lnTo>
                  <a:lnTo>
                    <a:pt x="386181" y="184167"/>
                  </a:lnTo>
                  <a:lnTo>
                    <a:pt x="384268" y="182897"/>
                  </a:lnTo>
                  <a:lnTo>
                    <a:pt x="403870" y="182897"/>
                  </a:lnTo>
                  <a:lnTo>
                    <a:pt x="403757" y="181627"/>
                  </a:lnTo>
                  <a:lnTo>
                    <a:pt x="411183" y="181627"/>
                  </a:lnTo>
                  <a:lnTo>
                    <a:pt x="408558" y="185437"/>
                  </a:lnTo>
                  <a:close/>
                </a:path>
                <a:path w="426720" h="226695">
                  <a:moveTo>
                    <a:pt x="318425" y="186707"/>
                  </a:moveTo>
                  <a:lnTo>
                    <a:pt x="312287" y="185437"/>
                  </a:lnTo>
                  <a:lnTo>
                    <a:pt x="313237" y="182897"/>
                  </a:lnTo>
                  <a:lnTo>
                    <a:pt x="313437" y="182897"/>
                  </a:lnTo>
                  <a:lnTo>
                    <a:pt x="313700" y="184167"/>
                  </a:lnTo>
                  <a:lnTo>
                    <a:pt x="318188" y="184167"/>
                  </a:lnTo>
                  <a:lnTo>
                    <a:pt x="318425" y="186707"/>
                  </a:lnTo>
                  <a:close/>
                </a:path>
                <a:path w="426720" h="226695">
                  <a:moveTo>
                    <a:pt x="384418" y="187977"/>
                  </a:moveTo>
                  <a:lnTo>
                    <a:pt x="371292" y="187977"/>
                  </a:lnTo>
                  <a:lnTo>
                    <a:pt x="369830" y="186707"/>
                  </a:lnTo>
                  <a:lnTo>
                    <a:pt x="377355" y="186707"/>
                  </a:lnTo>
                  <a:lnTo>
                    <a:pt x="377093" y="184167"/>
                  </a:lnTo>
                  <a:lnTo>
                    <a:pt x="382443" y="182897"/>
                  </a:lnTo>
                  <a:lnTo>
                    <a:pt x="384656" y="186707"/>
                  </a:lnTo>
                  <a:lnTo>
                    <a:pt x="384418" y="187977"/>
                  </a:lnTo>
                  <a:close/>
                </a:path>
                <a:path w="426720" h="226695">
                  <a:moveTo>
                    <a:pt x="415145" y="191982"/>
                  </a:moveTo>
                  <a:lnTo>
                    <a:pt x="414958" y="191787"/>
                  </a:lnTo>
                  <a:lnTo>
                    <a:pt x="411178" y="191787"/>
                  </a:lnTo>
                  <a:lnTo>
                    <a:pt x="406933" y="187977"/>
                  </a:lnTo>
                  <a:lnTo>
                    <a:pt x="412708" y="182897"/>
                  </a:lnTo>
                  <a:lnTo>
                    <a:pt x="417521" y="184167"/>
                  </a:lnTo>
                  <a:lnTo>
                    <a:pt x="417333" y="186707"/>
                  </a:lnTo>
                  <a:lnTo>
                    <a:pt x="420821" y="186707"/>
                  </a:lnTo>
                  <a:lnTo>
                    <a:pt x="423204" y="188321"/>
                  </a:lnTo>
                  <a:lnTo>
                    <a:pt x="423159" y="189247"/>
                  </a:lnTo>
                  <a:lnTo>
                    <a:pt x="416471" y="189247"/>
                  </a:lnTo>
                  <a:lnTo>
                    <a:pt x="415145" y="191982"/>
                  </a:lnTo>
                  <a:close/>
                </a:path>
                <a:path w="426720" h="226695">
                  <a:moveTo>
                    <a:pt x="326239" y="186707"/>
                  </a:moveTo>
                  <a:lnTo>
                    <a:pt x="326650" y="183127"/>
                  </a:lnTo>
                  <a:lnTo>
                    <a:pt x="327436" y="184963"/>
                  </a:lnTo>
                  <a:lnTo>
                    <a:pt x="327501" y="185437"/>
                  </a:lnTo>
                  <a:lnTo>
                    <a:pt x="328418" y="185437"/>
                  </a:lnTo>
                  <a:lnTo>
                    <a:pt x="328893" y="185899"/>
                  </a:lnTo>
                  <a:lnTo>
                    <a:pt x="326239" y="186707"/>
                  </a:lnTo>
                  <a:close/>
                </a:path>
                <a:path w="426720" h="226695">
                  <a:moveTo>
                    <a:pt x="327436" y="184963"/>
                  </a:moveTo>
                  <a:lnTo>
                    <a:pt x="327095" y="184167"/>
                  </a:lnTo>
                  <a:lnTo>
                    <a:pt x="327359" y="184406"/>
                  </a:lnTo>
                  <a:lnTo>
                    <a:pt x="327436" y="184963"/>
                  </a:lnTo>
                  <a:close/>
                </a:path>
                <a:path w="426720" h="226695">
                  <a:moveTo>
                    <a:pt x="328893" y="185899"/>
                  </a:moveTo>
                  <a:lnTo>
                    <a:pt x="327359" y="184406"/>
                  </a:lnTo>
                  <a:lnTo>
                    <a:pt x="327326" y="184167"/>
                  </a:lnTo>
                  <a:lnTo>
                    <a:pt x="336427" y="184167"/>
                  </a:lnTo>
                  <a:lnTo>
                    <a:pt x="336696" y="185437"/>
                  </a:lnTo>
                  <a:lnTo>
                    <a:pt x="330414" y="185437"/>
                  </a:lnTo>
                  <a:lnTo>
                    <a:pt x="328893" y="185899"/>
                  </a:lnTo>
                  <a:close/>
                </a:path>
                <a:path w="426720" h="226695">
                  <a:moveTo>
                    <a:pt x="349715" y="194327"/>
                  </a:moveTo>
                  <a:lnTo>
                    <a:pt x="348565" y="194327"/>
                  </a:lnTo>
                  <a:lnTo>
                    <a:pt x="346715" y="193057"/>
                  </a:lnTo>
                  <a:lnTo>
                    <a:pt x="346528" y="191787"/>
                  </a:lnTo>
                  <a:lnTo>
                    <a:pt x="337439" y="191787"/>
                  </a:lnTo>
                  <a:lnTo>
                    <a:pt x="337449" y="191634"/>
                  </a:lnTo>
                  <a:lnTo>
                    <a:pt x="338064" y="190517"/>
                  </a:lnTo>
                  <a:lnTo>
                    <a:pt x="340315" y="190517"/>
                  </a:lnTo>
                  <a:lnTo>
                    <a:pt x="338752" y="189247"/>
                  </a:lnTo>
                  <a:lnTo>
                    <a:pt x="337489" y="187977"/>
                  </a:lnTo>
                  <a:lnTo>
                    <a:pt x="341190" y="184167"/>
                  </a:lnTo>
                  <a:lnTo>
                    <a:pt x="342577" y="186707"/>
                  </a:lnTo>
                  <a:lnTo>
                    <a:pt x="348353" y="186707"/>
                  </a:lnTo>
                  <a:lnTo>
                    <a:pt x="349965" y="187977"/>
                  </a:lnTo>
                  <a:lnTo>
                    <a:pt x="350903" y="187977"/>
                  </a:lnTo>
                  <a:lnTo>
                    <a:pt x="351528" y="189247"/>
                  </a:lnTo>
                  <a:lnTo>
                    <a:pt x="363967" y="189247"/>
                  </a:lnTo>
                  <a:lnTo>
                    <a:pt x="363404" y="191787"/>
                  </a:lnTo>
                  <a:lnTo>
                    <a:pt x="362704" y="193057"/>
                  </a:lnTo>
                  <a:lnTo>
                    <a:pt x="350616" y="193057"/>
                  </a:lnTo>
                  <a:lnTo>
                    <a:pt x="349715" y="194327"/>
                  </a:lnTo>
                  <a:close/>
                </a:path>
                <a:path w="426720" h="226695">
                  <a:moveTo>
                    <a:pt x="400787" y="190227"/>
                  </a:moveTo>
                  <a:lnTo>
                    <a:pt x="399857" y="187977"/>
                  </a:lnTo>
                  <a:lnTo>
                    <a:pt x="399419" y="187977"/>
                  </a:lnTo>
                  <a:lnTo>
                    <a:pt x="399907" y="186707"/>
                  </a:lnTo>
                  <a:lnTo>
                    <a:pt x="390044" y="186707"/>
                  </a:lnTo>
                  <a:lnTo>
                    <a:pt x="388644" y="185437"/>
                  </a:lnTo>
                  <a:lnTo>
                    <a:pt x="388619" y="184167"/>
                  </a:lnTo>
                  <a:lnTo>
                    <a:pt x="405207" y="184167"/>
                  </a:lnTo>
                  <a:lnTo>
                    <a:pt x="406433" y="187977"/>
                  </a:lnTo>
                  <a:lnTo>
                    <a:pt x="404766" y="189247"/>
                  </a:lnTo>
                  <a:lnTo>
                    <a:pt x="402220" y="189247"/>
                  </a:lnTo>
                  <a:lnTo>
                    <a:pt x="400787" y="190227"/>
                  </a:lnTo>
                  <a:close/>
                </a:path>
                <a:path w="426720" h="226695">
                  <a:moveTo>
                    <a:pt x="328418" y="185437"/>
                  </a:moveTo>
                  <a:lnTo>
                    <a:pt x="327639" y="185437"/>
                  </a:lnTo>
                  <a:lnTo>
                    <a:pt x="327436" y="184963"/>
                  </a:lnTo>
                  <a:lnTo>
                    <a:pt x="327359" y="184406"/>
                  </a:lnTo>
                  <a:lnTo>
                    <a:pt x="328418" y="185437"/>
                  </a:lnTo>
                  <a:close/>
                </a:path>
                <a:path w="426720" h="226695">
                  <a:moveTo>
                    <a:pt x="327639" y="185437"/>
                  </a:moveTo>
                  <a:lnTo>
                    <a:pt x="327501" y="185437"/>
                  </a:lnTo>
                  <a:lnTo>
                    <a:pt x="327436" y="184963"/>
                  </a:lnTo>
                  <a:lnTo>
                    <a:pt x="327639" y="185437"/>
                  </a:lnTo>
                  <a:close/>
                </a:path>
                <a:path w="426720" h="226695">
                  <a:moveTo>
                    <a:pt x="283823" y="186707"/>
                  </a:moveTo>
                  <a:lnTo>
                    <a:pt x="282410" y="186707"/>
                  </a:lnTo>
                  <a:lnTo>
                    <a:pt x="283810" y="185437"/>
                  </a:lnTo>
                  <a:lnTo>
                    <a:pt x="283823" y="186707"/>
                  </a:lnTo>
                  <a:close/>
                </a:path>
                <a:path w="426720" h="226695">
                  <a:moveTo>
                    <a:pt x="334202" y="190517"/>
                  </a:moveTo>
                  <a:lnTo>
                    <a:pt x="327926" y="190517"/>
                  </a:lnTo>
                  <a:lnTo>
                    <a:pt x="328200" y="189485"/>
                  </a:lnTo>
                  <a:lnTo>
                    <a:pt x="328647" y="189247"/>
                  </a:lnTo>
                  <a:lnTo>
                    <a:pt x="330651" y="189247"/>
                  </a:lnTo>
                  <a:lnTo>
                    <a:pt x="330303" y="188363"/>
                  </a:lnTo>
                  <a:lnTo>
                    <a:pt x="331026" y="187977"/>
                  </a:lnTo>
                  <a:lnTo>
                    <a:pt x="330107" y="187082"/>
                  </a:lnTo>
                  <a:lnTo>
                    <a:pt x="330089" y="186707"/>
                  </a:lnTo>
                  <a:lnTo>
                    <a:pt x="330414" y="185437"/>
                  </a:lnTo>
                  <a:lnTo>
                    <a:pt x="336696" y="185437"/>
                  </a:lnTo>
                  <a:lnTo>
                    <a:pt x="337502" y="189247"/>
                  </a:lnTo>
                  <a:lnTo>
                    <a:pt x="334202" y="190517"/>
                  </a:lnTo>
                  <a:close/>
                </a:path>
                <a:path w="426720" h="226695">
                  <a:moveTo>
                    <a:pt x="348440" y="186707"/>
                  </a:moveTo>
                  <a:lnTo>
                    <a:pt x="345040" y="186707"/>
                  </a:lnTo>
                  <a:lnTo>
                    <a:pt x="345628" y="185437"/>
                  </a:lnTo>
                  <a:lnTo>
                    <a:pt x="347103" y="185437"/>
                  </a:lnTo>
                  <a:lnTo>
                    <a:pt x="348440" y="186707"/>
                  </a:lnTo>
                  <a:close/>
                </a:path>
                <a:path w="426720" h="226695">
                  <a:moveTo>
                    <a:pt x="420821" y="186707"/>
                  </a:moveTo>
                  <a:lnTo>
                    <a:pt x="417333" y="186707"/>
                  </a:lnTo>
                  <a:lnTo>
                    <a:pt x="418346" y="185437"/>
                  </a:lnTo>
                  <a:lnTo>
                    <a:pt x="419746" y="185437"/>
                  </a:lnTo>
                  <a:lnTo>
                    <a:pt x="420821" y="186707"/>
                  </a:lnTo>
                  <a:close/>
                </a:path>
                <a:path w="426720" h="226695">
                  <a:moveTo>
                    <a:pt x="323227" y="189449"/>
                  </a:moveTo>
                  <a:lnTo>
                    <a:pt x="322451" y="186707"/>
                  </a:lnTo>
                  <a:lnTo>
                    <a:pt x="326239" y="186707"/>
                  </a:lnTo>
                  <a:lnTo>
                    <a:pt x="328893" y="185899"/>
                  </a:lnTo>
                  <a:lnTo>
                    <a:pt x="330107" y="187082"/>
                  </a:lnTo>
                  <a:lnTo>
                    <a:pt x="330151" y="187977"/>
                  </a:lnTo>
                  <a:lnTo>
                    <a:pt x="325813" y="187977"/>
                  </a:lnTo>
                  <a:lnTo>
                    <a:pt x="323227" y="189449"/>
                  </a:lnTo>
                  <a:close/>
                </a:path>
                <a:path w="426720" h="226695">
                  <a:moveTo>
                    <a:pt x="321992" y="191787"/>
                  </a:moveTo>
                  <a:lnTo>
                    <a:pt x="317175" y="191787"/>
                  </a:lnTo>
                  <a:lnTo>
                    <a:pt x="318525" y="186707"/>
                  </a:lnTo>
                  <a:lnTo>
                    <a:pt x="323222" y="189449"/>
                  </a:lnTo>
                  <a:lnTo>
                    <a:pt x="321351" y="190517"/>
                  </a:lnTo>
                  <a:lnTo>
                    <a:pt x="321992" y="191787"/>
                  </a:lnTo>
                  <a:close/>
                </a:path>
                <a:path w="426720" h="226695">
                  <a:moveTo>
                    <a:pt x="363967" y="189247"/>
                  </a:moveTo>
                  <a:lnTo>
                    <a:pt x="351528" y="189247"/>
                  </a:lnTo>
                  <a:lnTo>
                    <a:pt x="351428" y="187977"/>
                  </a:lnTo>
                  <a:lnTo>
                    <a:pt x="354328" y="186707"/>
                  </a:lnTo>
                  <a:lnTo>
                    <a:pt x="356291" y="187977"/>
                  </a:lnTo>
                  <a:lnTo>
                    <a:pt x="363029" y="187977"/>
                  </a:lnTo>
                  <a:lnTo>
                    <a:pt x="363967" y="189247"/>
                  </a:lnTo>
                  <a:close/>
                </a:path>
                <a:path w="426720" h="226695">
                  <a:moveTo>
                    <a:pt x="363029" y="187977"/>
                  </a:moveTo>
                  <a:lnTo>
                    <a:pt x="358779" y="187977"/>
                  </a:lnTo>
                  <a:lnTo>
                    <a:pt x="362091" y="186707"/>
                  </a:lnTo>
                  <a:lnTo>
                    <a:pt x="363029" y="187977"/>
                  </a:lnTo>
                  <a:close/>
                </a:path>
                <a:path w="426720" h="226695">
                  <a:moveTo>
                    <a:pt x="392244" y="207027"/>
                  </a:moveTo>
                  <a:lnTo>
                    <a:pt x="388094" y="207027"/>
                  </a:lnTo>
                  <a:lnTo>
                    <a:pt x="385543" y="203217"/>
                  </a:lnTo>
                  <a:lnTo>
                    <a:pt x="387218" y="200677"/>
                  </a:lnTo>
                  <a:lnTo>
                    <a:pt x="389256" y="200677"/>
                  </a:lnTo>
                  <a:lnTo>
                    <a:pt x="388944" y="199407"/>
                  </a:lnTo>
                  <a:lnTo>
                    <a:pt x="388756" y="199407"/>
                  </a:lnTo>
                  <a:lnTo>
                    <a:pt x="388694" y="198137"/>
                  </a:lnTo>
                  <a:lnTo>
                    <a:pt x="395882" y="198137"/>
                  </a:lnTo>
                  <a:lnTo>
                    <a:pt x="396069" y="195597"/>
                  </a:lnTo>
                  <a:lnTo>
                    <a:pt x="393106" y="195597"/>
                  </a:lnTo>
                  <a:lnTo>
                    <a:pt x="393944" y="193057"/>
                  </a:lnTo>
                  <a:lnTo>
                    <a:pt x="392594" y="193057"/>
                  </a:lnTo>
                  <a:lnTo>
                    <a:pt x="391181" y="191787"/>
                  </a:lnTo>
                  <a:lnTo>
                    <a:pt x="390519" y="189247"/>
                  </a:lnTo>
                  <a:lnTo>
                    <a:pt x="391556" y="187977"/>
                  </a:lnTo>
                  <a:lnTo>
                    <a:pt x="392194" y="186707"/>
                  </a:lnTo>
                  <a:lnTo>
                    <a:pt x="399907" y="186707"/>
                  </a:lnTo>
                  <a:lnTo>
                    <a:pt x="398332" y="187977"/>
                  </a:lnTo>
                  <a:lnTo>
                    <a:pt x="398932" y="187977"/>
                  </a:lnTo>
                  <a:lnTo>
                    <a:pt x="398032" y="190517"/>
                  </a:lnTo>
                  <a:lnTo>
                    <a:pt x="397144" y="190517"/>
                  </a:lnTo>
                  <a:lnTo>
                    <a:pt x="396832" y="191787"/>
                  </a:lnTo>
                  <a:lnTo>
                    <a:pt x="398507" y="191787"/>
                  </a:lnTo>
                  <a:lnTo>
                    <a:pt x="400326" y="193556"/>
                  </a:lnTo>
                  <a:lnTo>
                    <a:pt x="400182" y="194327"/>
                  </a:lnTo>
                  <a:lnTo>
                    <a:pt x="400570" y="194327"/>
                  </a:lnTo>
                  <a:lnTo>
                    <a:pt x="401757" y="196867"/>
                  </a:lnTo>
                  <a:lnTo>
                    <a:pt x="402516" y="198052"/>
                  </a:lnTo>
                  <a:lnTo>
                    <a:pt x="402570" y="201947"/>
                  </a:lnTo>
                  <a:lnTo>
                    <a:pt x="397569" y="201947"/>
                  </a:lnTo>
                  <a:lnTo>
                    <a:pt x="397419" y="203217"/>
                  </a:lnTo>
                  <a:lnTo>
                    <a:pt x="392431" y="203217"/>
                  </a:lnTo>
                  <a:lnTo>
                    <a:pt x="392244" y="207027"/>
                  </a:lnTo>
                  <a:close/>
                </a:path>
                <a:path w="426720" h="226695">
                  <a:moveTo>
                    <a:pt x="424171" y="188976"/>
                  </a:moveTo>
                  <a:lnTo>
                    <a:pt x="423266" y="188363"/>
                  </a:lnTo>
                  <a:lnTo>
                    <a:pt x="423221" y="187977"/>
                  </a:lnTo>
                  <a:lnTo>
                    <a:pt x="423771" y="186707"/>
                  </a:lnTo>
                  <a:lnTo>
                    <a:pt x="424171" y="186707"/>
                  </a:lnTo>
                  <a:lnTo>
                    <a:pt x="424171" y="188976"/>
                  </a:lnTo>
                  <a:close/>
                </a:path>
                <a:path w="426720" h="226695">
                  <a:moveTo>
                    <a:pt x="330303" y="188363"/>
                  </a:moveTo>
                  <a:lnTo>
                    <a:pt x="330151" y="187977"/>
                  </a:lnTo>
                  <a:lnTo>
                    <a:pt x="330107" y="187082"/>
                  </a:lnTo>
                  <a:lnTo>
                    <a:pt x="331026" y="187977"/>
                  </a:lnTo>
                  <a:lnTo>
                    <a:pt x="330303" y="188363"/>
                  </a:lnTo>
                  <a:close/>
                </a:path>
                <a:path w="426720" h="226695">
                  <a:moveTo>
                    <a:pt x="324175" y="191634"/>
                  </a:moveTo>
                  <a:lnTo>
                    <a:pt x="325051" y="190517"/>
                  </a:lnTo>
                  <a:lnTo>
                    <a:pt x="323227" y="189449"/>
                  </a:lnTo>
                  <a:lnTo>
                    <a:pt x="325813" y="187977"/>
                  </a:lnTo>
                  <a:lnTo>
                    <a:pt x="327416" y="189904"/>
                  </a:lnTo>
                  <a:lnTo>
                    <a:pt x="324175" y="191634"/>
                  </a:lnTo>
                  <a:close/>
                </a:path>
                <a:path w="426720" h="226695">
                  <a:moveTo>
                    <a:pt x="327416" y="189904"/>
                  </a:moveTo>
                  <a:lnTo>
                    <a:pt x="325813" y="187977"/>
                  </a:lnTo>
                  <a:lnTo>
                    <a:pt x="330151" y="187977"/>
                  </a:lnTo>
                  <a:lnTo>
                    <a:pt x="330303" y="188363"/>
                  </a:lnTo>
                  <a:lnTo>
                    <a:pt x="328647" y="189247"/>
                  </a:lnTo>
                  <a:lnTo>
                    <a:pt x="328264" y="189247"/>
                  </a:lnTo>
                  <a:lnTo>
                    <a:pt x="328200" y="189485"/>
                  </a:lnTo>
                  <a:lnTo>
                    <a:pt x="327416" y="189904"/>
                  </a:lnTo>
                  <a:close/>
                </a:path>
                <a:path w="426720" h="226695">
                  <a:moveTo>
                    <a:pt x="374680" y="193057"/>
                  </a:moveTo>
                  <a:lnTo>
                    <a:pt x="371292" y="190517"/>
                  </a:lnTo>
                  <a:lnTo>
                    <a:pt x="372292" y="187977"/>
                  </a:lnTo>
                  <a:lnTo>
                    <a:pt x="383981" y="187977"/>
                  </a:lnTo>
                  <a:lnTo>
                    <a:pt x="383731" y="189247"/>
                  </a:lnTo>
                  <a:lnTo>
                    <a:pt x="383168" y="189247"/>
                  </a:lnTo>
                  <a:lnTo>
                    <a:pt x="383206" y="190517"/>
                  </a:lnTo>
                  <a:lnTo>
                    <a:pt x="382968" y="191787"/>
                  </a:lnTo>
                  <a:lnTo>
                    <a:pt x="377168" y="191787"/>
                  </a:lnTo>
                  <a:lnTo>
                    <a:pt x="374680" y="193057"/>
                  </a:lnTo>
                  <a:close/>
                </a:path>
                <a:path w="426720" h="226695">
                  <a:moveTo>
                    <a:pt x="423327" y="192114"/>
                  </a:moveTo>
                  <a:lnTo>
                    <a:pt x="423209" y="191982"/>
                  </a:lnTo>
                  <a:lnTo>
                    <a:pt x="423096" y="190517"/>
                  </a:lnTo>
                  <a:lnTo>
                    <a:pt x="423204" y="188321"/>
                  </a:lnTo>
                  <a:lnTo>
                    <a:pt x="424171" y="188976"/>
                  </a:lnTo>
                  <a:lnTo>
                    <a:pt x="424164" y="191685"/>
                  </a:lnTo>
                  <a:lnTo>
                    <a:pt x="423327" y="192114"/>
                  </a:lnTo>
                  <a:close/>
                </a:path>
                <a:path w="426720" h="226695">
                  <a:moveTo>
                    <a:pt x="424171" y="191681"/>
                  </a:moveTo>
                  <a:lnTo>
                    <a:pt x="424171" y="188976"/>
                  </a:lnTo>
                  <a:lnTo>
                    <a:pt x="426447" y="190517"/>
                  </a:lnTo>
                  <a:lnTo>
                    <a:pt x="424171" y="191681"/>
                  </a:lnTo>
                  <a:close/>
                </a:path>
                <a:path w="426720" h="226695">
                  <a:moveTo>
                    <a:pt x="311600" y="194327"/>
                  </a:moveTo>
                  <a:lnTo>
                    <a:pt x="306474" y="194327"/>
                  </a:lnTo>
                  <a:lnTo>
                    <a:pt x="304699" y="193057"/>
                  </a:lnTo>
                  <a:lnTo>
                    <a:pt x="305399" y="190517"/>
                  </a:lnTo>
                  <a:lnTo>
                    <a:pt x="308362" y="189247"/>
                  </a:lnTo>
                  <a:lnTo>
                    <a:pt x="309487" y="189247"/>
                  </a:lnTo>
                  <a:lnTo>
                    <a:pt x="310687" y="190517"/>
                  </a:lnTo>
                  <a:lnTo>
                    <a:pt x="311087" y="190517"/>
                  </a:lnTo>
                  <a:lnTo>
                    <a:pt x="311194" y="191423"/>
                  </a:lnTo>
                  <a:lnTo>
                    <a:pt x="311109" y="192114"/>
                  </a:lnTo>
                  <a:lnTo>
                    <a:pt x="310737" y="193057"/>
                  </a:lnTo>
                  <a:lnTo>
                    <a:pt x="310887" y="193057"/>
                  </a:lnTo>
                  <a:lnTo>
                    <a:pt x="311600" y="194327"/>
                  </a:lnTo>
                  <a:close/>
                </a:path>
                <a:path w="426720" h="226695">
                  <a:moveTo>
                    <a:pt x="328200" y="189485"/>
                  </a:moveTo>
                  <a:lnTo>
                    <a:pt x="328264" y="189247"/>
                  </a:lnTo>
                  <a:lnTo>
                    <a:pt x="328647" y="189247"/>
                  </a:lnTo>
                  <a:lnTo>
                    <a:pt x="328200" y="189485"/>
                  </a:lnTo>
                  <a:close/>
                </a:path>
                <a:path w="426720" h="226695">
                  <a:moveTo>
                    <a:pt x="403813" y="189973"/>
                  </a:moveTo>
                  <a:lnTo>
                    <a:pt x="402220" y="189247"/>
                  </a:lnTo>
                  <a:lnTo>
                    <a:pt x="404766" y="189247"/>
                  </a:lnTo>
                  <a:lnTo>
                    <a:pt x="403813" y="189973"/>
                  </a:lnTo>
                  <a:close/>
                </a:path>
                <a:path w="426720" h="226695">
                  <a:moveTo>
                    <a:pt x="416498" y="192690"/>
                  </a:moveTo>
                  <a:lnTo>
                    <a:pt x="416471" y="189247"/>
                  </a:lnTo>
                  <a:lnTo>
                    <a:pt x="419571" y="189247"/>
                  </a:lnTo>
                  <a:lnTo>
                    <a:pt x="416498" y="192690"/>
                  </a:lnTo>
                  <a:close/>
                </a:path>
                <a:path w="426720" h="226695">
                  <a:moveTo>
                    <a:pt x="422015" y="192785"/>
                  </a:moveTo>
                  <a:lnTo>
                    <a:pt x="419571" y="189247"/>
                  </a:lnTo>
                  <a:lnTo>
                    <a:pt x="423159" y="189247"/>
                  </a:lnTo>
                  <a:lnTo>
                    <a:pt x="423034" y="191787"/>
                  </a:lnTo>
                  <a:lnTo>
                    <a:pt x="423327" y="192114"/>
                  </a:lnTo>
                  <a:lnTo>
                    <a:pt x="422015" y="192785"/>
                  </a:lnTo>
                  <a:close/>
                </a:path>
                <a:path w="426720" h="226695">
                  <a:moveTo>
                    <a:pt x="322801" y="193386"/>
                  </a:moveTo>
                  <a:lnTo>
                    <a:pt x="321351" y="190517"/>
                  </a:lnTo>
                  <a:lnTo>
                    <a:pt x="323224" y="189450"/>
                  </a:lnTo>
                  <a:lnTo>
                    <a:pt x="323888" y="191787"/>
                  </a:lnTo>
                  <a:lnTo>
                    <a:pt x="324055" y="191787"/>
                  </a:lnTo>
                  <a:lnTo>
                    <a:pt x="322801" y="193386"/>
                  </a:lnTo>
                  <a:close/>
                </a:path>
                <a:path w="426720" h="226695">
                  <a:moveTo>
                    <a:pt x="323888" y="191787"/>
                  </a:moveTo>
                  <a:lnTo>
                    <a:pt x="323228" y="189452"/>
                  </a:lnTo>
                  <a:lnTo>
                    <a:pt x="325051" y="190517"/>
                  </a:lnTo>
                  <a:lnTo>
                    <a:pt x="324175" y="191634"/>
                  </a:lnTo>
                  <a:lnTo>
                    <a:pt x="323888" y="191787"/>
                  </a:lnTo>
                  <a:close/>
                </a:path>
                <a:path w="426720" h="226695">
                  <a:moveTo>
                    <a:pt x="326764" y="195597"/>
                  </a:moveTo>
                  <a:lnTo>
                    <a:pt x="318500" y="195597"/>
                  </a:lnTo>
                  <a:lnTo>
                    <a:pt x="317763" y="194327"/>
                  </a:lnTo>
                  <a:lnTo>
                    <a:pt x="323276" y="194327"/>
                  </a:lnTo>
                  <a:lnTo>
                    <a:pt x="322801" y="193386"/>
                  </a:lnTo>
                  <a:lnTo>
                    <a:pt x="324175" y="191634"/>
                  </a:lnTo>
                  <a:lnTo>
                    <a:pt x="327416" y="189904"/>
                  </a:lnTo>
                  <a:lnTo>
                    <a:pt x="327926" y="190517"/>
                  </a:lnTo>
                  <a:lnTo>
                    <a:pt x="334202" y="190517"/>
                  </a:lnTo>
                  <a:lnTo>
                    <a:pt x="335059" y="191634"/>
                  </a:lnTo>
                  <a:lnTo>
                    <a:pt x="334961" y="192785"/>
                  </a:lnTo>
                  <a:lnTo>
                    <a:pt x="334902" y="193057"/>
                  </a:lnTo>
                  <a:lnTo>
                    <a:pt x="328464" y="193057"/>
                  </a:lnTo>
                  <a:lnTo>
                    <a:pt x="328114" y="194327"/>
                  </a:lnTo>
                  <a:lnTo>
                    <a:pt x="326764" y="195597"/>
                  </a:lnTo>
                  <a:close/>
                </a:path>
                <a:path w="426720" h="226695">
                  <a:moveTo>
                    <a:pt x="406395" y="191787"/>
                  </a:moveTo>
                  <a:lnTo>
                    <a:pt x="401432" y="191787"/>
                  </a:lnTo>
                  <a:lnTo>
                    <a:pt x="403813" y="189973"/>
                  </a:lnTo>
                  <a:lnTo>
                    <a:pt x="405007" y="190517"/>
                  </a:lnTo>
                  <a:lnTo>
                    <a:pt x="406395" y="191787"/>
                  </a:lnTo>
                  <a:close/>
                </a:path>
                <a:path w="426720" h="226695">
                  <a:moveTo>
                    <a:pt x="403707" y="198137"/>
                  </a:moveTo>
                  <a:lnTo>
                    <a:pt x="401120" y="194327"/>
                  </a:lnTo>
                  <a:lnTo>
                    <a:pt x="400326" y="193556"/>
                  </a:lnTo>
                  <a:lnTo>
                    <a:pt x="400420" y="193057"/>
                  </a:lnTo>
                  <a:lnTo>
                    <a:pt x="399432" y="191787"/>
                  </a:lnTo>
                  <a:lnTo>
                    <a:pt x="399038" y="191423"/>
                  </a:lnTo>
                  <a:lnTo>
                    <a:pt x="400787" y="190227"/>
                  </a:lnTo>
                  <a:lnTo>
                    <a:pt x="401432" y="191787"/>
                  </a:lnTo>
                  <a:lnTo>
                    <a:pt x="406395" y="191787"/>
                  </a:lnTo>
                  <a:lnTo>
                    <a:pt x="407783" y="193057"/>
                  </a:lnTo>
                  <a:lnTo>
                    <a:pt x="403707" y="198137"/>
                  </a:lnTo>
                  <a:close/>
                </a:path>
                <a:path w="426720" h="226695">
                  <a:moveTo>
                    <a:pt x="322063" y="194327"/>
                  </a:moveTo>
                  <a:lnTo>
                    <a:pt x="311775" y="194327"/>
                  </a:lnTo>
                  <a:lnTo>
                    <a:pt x="312349" y="193386"/>
                  </a:lnTo>
                  <a:lnTo>
                    <a:pt x="312437" y="191787"/>
                  </a:lnTo>
                  <a:lnTo>
                    <a:pt x="312325" y="190517"/>
                  </a:lnTo>
                  <a:lnTo>
                    <a:pt x="316525" y="190517"/>
                  </a:lnTo>
                  <a:lnTo>
                    <a:pt x="317175" y="191787"/>
                  </a:lnTo>
                  <a:lnTo>
                    <a:pt x="321992" y="191787"/>
                  </a:lnTo>
                  <a:lnTo>
                    <a:pt x="322801" y="193386"/>
                  </a:lnTo>
                  <a:lnTo>
                    <a:pt x="322063" y="194327"/>
                  </a:lnTo>
                  <a:close/>
                </a:path>
                <a:path w="426720" h="226695">
                  <a:moveTo>
                    <a:pt x="337364" y="191787"/>
                  </a:moveTo>
                  <a:lnTo>
                    <a:pt x="336827" y="191787"/>
                  </a:lnTo>
                  <a:lnTo>
                    <a:pt x="337202" y="190517"/>
                  </a:lnTo>
                  <a:lnTo>
                    <a:pt x="337371" y="191423"/>
                  </a:lnTo>
                  <a:lnTo>
                    <a:pt x="337364" y="191787"/>
                  </a:lnTo>
                  <a:close/>
                </a:path>
                <a:path w="426720" h="226695">
                  <a:moveTo>
                    <a:pt x="389256" y="193057"/>
                  </a:moveTo>
                  <a:lnTo>
                    <a:pt x="383368" y="193057"/>
                  </a:lnTo>
                  <a:lnTo>
                    <a:pt x="383381" y="191787"/>
                  </a:lnTo>
                  <a:lnTo>
                    <a:pt x="384656" y="191787"/>
                  </a:lnTo>
                  <a:lnTo>
                    <a:pt x="387231" y="190517"/>
                  </a:lnTo>
                  <a:lnTo>
                    <a:pt x="387794" y="191787"/>
                  </a:lnTo>
                  <a:lnTo>
                    <a:pt x="389256" y="193057"/>
                  </a:lnTo>
                  <a:close/>
                </a:path>
                <a:path w="426720" h="226695">
                  <a:moveTo>
                    <a:pt x="398507" y="191787"/>
                  </a:moveTo>
                  <a:lnTo>
                    <a:pt x="396832" y="191787"/>
                  </a:lnTo>
                  <a:lnTo>
                    <a:pt x="398057" y="190517"/>
                  </a:lnTo>
                  <a:lnTo>
                    <a:pt x="399038" y="191423"/>
                  </a:lnTo>
                  <a:lnTo>
                    <a:pt x="398507" y="191787"/>
                  </a:lnTo>
                  <a:close/>
                </a:path>
                <a:path w="426720" h="226695">
                  <a:moveTo>
                    <a:pt x="324055" y="191787"/>
                  </a:moveTo>
                  <a:lnTo>
                    <a:pt x="323888" y="191787"/>
                  </a:lnTo>
                  <a:lnTo>
                    <a:pt x="324175" y="191634"/>
                  </a:lnTo>
                  <a:lnTo>
                    <a:pt x="324055" y="191787"/>
                  </a:lnTo>
                  <a:close/>
                </a:path>
                <a:path w="426720" h="226695">
                  <a:moveTo>
                    <a:pt x="424171" y="193057"/>
                  </a:moveTo>
                  <a:lnTo>
                    <a:pt x="423327" y="192114"/>
                  </a:lnTo>
                  <a:lnTo>
                    <a:pt x="424171" y="191681"/>
                  </a:lnTo>
                  <a:lnTo>
                    <a:pt x="424171" y="193057"/>
                  </a:lnTo>
                  <a:close/>
                </a:path>
                <a:path w="426720" h="226695">
                  <a:moveTo>
                    <a:pt x="340002" y="199407"/>
                  </a:moveTo>
                  <a:lnTo>
                    <a:pt x="335877" y="199407"/>
                  </a:lnTo>
                  <a:lnTo>
                    <a:pt x="334727" y="198137"/>
                  </a:lnTo>
                  <a:lnTo>
                    <a:pt x="333564" y="195597"/>
                  </a:lnTo>
                  <a:lnTo>
                    <a:pt x="333927" y="194327"/>
                  </a:lnTo>
                  <a:lnTo>
                    <a:pt x="335164" y="193057"/>
                  </a:lnTo>
                  <a:lnTo>
                    <a:pt x="335877" y="191787"/>
                  </a:lnTo>
                  <a:lnTo>
                    <a:pt x="344728" y="191787"/>
                  </a:lnTo>
                  <a:lnTo>
                    <a:pt x="343927" y="193057"/>
                  </a:lnTo>
                  <a:lnTo>
                    <a:pt x="342490" y="193057"/>
                  </a:lnTo>
                  <a:lnTo>
                    <a:pt x="344865" y="196867"/>
                  </a:lnTo>
                  <a:lnTo>
                    <a:pt x="340002" y="199407"/>
                  </a:lnTo>
                  <a:close/>
                </a:path>
                <a:path w="426720" h="226695">
                  <a:moveTo>
                    <a:pt x="387969" y="200677"/>
                  </a:moveTo>
                  <a:lnTo>
                    <a:pt x="379718" y="200677"/>
                  </a:lnTo>
                  <a:lnTo>
                    <a:pt x="382381" y="199407"/>
                  </a:lnTo>
                  <a:lnTo>
                    <a:pt x="377580" y="195597"/>
                  </a:lnTo>
                  <a:lnTo>
                    <a:pt x="380318" y="194327"/>
                  </a:lnTo>
                  <a:lnTo>
                    <a:pt x="379043" y="194327"/>
                  </a:lnTo>
                  <a:lnTo>
                    <a:pt x="377693" y="193057"/>
                  </a:lnTo>
                  <a:lnTo>
                    <a:pt x="377168" y="191787"/>
                  </a:lnTo>
                  <a:lnTo>
                    <a:pt x="382968" y="191787"/>
                  </a:lnTo>
                  <a:lnTo>
                    <a:pt x="383031" y="193057"/>
                  </a:lnTo>
                  <a:lnTo>
                    <a:pt x="389256" y="193057"/>
                  </a:lnTo>
                  <a:lnTo>
                    <a:pt x="390131" y="194327"/>
                  </a:lnTo>
                  <a:lnTo>
                    <a:pt x="391194" y="195597"/>
                  </a:lnTo>
                  <a:lnTo>
                    <a:pt x="394094" y="195597"/>
                  </a:lnTo>
                  <a:lnTo>
                    <a:pt x="395219" y="196867"/>
                  </a:lnTo>
                  <a:lnTo>
                    <a:pt x="395019" y="198137"/>
                  </a:lnTo>
                  <a:lnTo>
                    <a:pt x="386831" y="198137"/>
                  </a:lnTo>
                  <a:lnTo>
                    <a:pt x="387969" y="200677"/>
                  </a:lnTo>
                  <a:close/>
                </a:path>
                <a:path w="426720" h="226695">
                  <a:moveTo>
                    <a:pt x="414008" y="194327"/>
                  </a:moveTo>
                  <a:lnTo>
                    <a:pt x="410433" y="194327"/>
                  </a:lnTo>
                  <a:lnTo>
                    <a:pt x="410908" y="191787"/>
                  </a:lnTo>
                  <a:lnTo>
                    <a:pt x="411178" y="191787"/>
                  </a:lnTo>
                  <a:lnTo>
                    <a:pt x="414008" y="194327"/>
                  </a:lnTo>
                  <a:close/>
                </a:path>
                <a:path w="426720" h="226695">
                  <a:moveTo>
                    <a:pt x="416511" y="194327"/>
                  </a:moveTo>
                  <a:lnTo>
                    <a:pt x="414008" y="194327"/>
                  </a:lnTo>
                  <a:lnTo>
                    <a:pt x="415145" y="191982"/>
                  </a:lnTo>
                  <a:lnTo>
                    <a:pt x="416171" y="193057"/>
                  </a:lnTo>
                  <a:lnTo>
                    <a:pt x="416501" y="193057"/>
                  </a:lnTo>
                  <a:lnTo>
                    <a:pt x="416511" y="194327"/>
                  </a:lnTo>
                  <a:close/>
                </a:path>
                <a:path w="426720" h="226695">
                  <a:moveTo>
                    <a:pt x="416501" y="193057"/>
                  </a:moveTo>
                  <a:lnTo>
                    <a:pt x="416171" y="193057"/>
                  </a:lnTo>
                  <a:lnTo>
                    <a:pt x="416498" y="192690"/>
                  </a:lnTo>
                  <a:lnTo>
                    <a:pt x="416501" y="193057"/>
                  </a:lnTo>
                  <a:close/>
                </a:path>
                <a:path w="426720" h="226695">
                  <a:moveTo>
                    <a:pt x="411583" y="198137"/>
                  </a:moveTo>
                  <a:lnTo>
                    <a:pt x="406333" y="198137"/>
                  </a:lnTo>
                  <a:lnTo>
                    <a:pt x="405970" y="196867"/>
                  </a:lnTo>
                  <a:lnTo>
                    <a:pt x="406183" y="195597"/>
                  </a:lnTo>
                  <a:lnTo>
                    <a:pt x="416521" y="195597"/>
                  </a:lnTo>
                  <a:lnTo>
                    <a:pt x="422015" y="192785"/>
                  </a:lnTo>
                  <a:lnTo>
                    <a:pt x="424834" y="196867"/>
                  </a:lnTo>
                  <a:lnTo>
                    <a:pt x="411833" y="196867"/>
                  </a:lnTo>
                  <a:lnTo>
                    <a:pt x="411583" y="198137"/>
                  </a:lnTo>
                  <a:close/>
                </a:path>
                <a:path w="426720" h="226695">
                  <a:moveTo>
                    <a:pt x="329614" y="194327"/>
                  </a:moveTo>
                  <a:lnTo>
                    <a:pt x="329314" y="194327"/>
                  </a:lnTo>
                  <a:lnTo>
                    <a:pt x="328464" y="193057"/>
                  </a:lnTo>
                  <a:lnTo>
                    <a:pt x="330551" y="193057"/>
                  </a:lnTo>
                  <a:lnTo>
                    <a:pt x="329614" y="194327"/>
                  </a:lnTo>
                  <a:close/>
                </a:path>
                <a:path w="426720" h="226695">
                  <a:moveTo>
                    <a:pt x="332302" y="195597"/>
                  </a:moveTo>
                  <a:lnTo>
                    <a:pt x="329676" y="195597"/>
                  </a:lnTo>
                  <a:lnTo>
                    <a:pt x="330551" y="193057"/>
                  </a:lnTo>
                  <a:lnTo>
                    <a:pt x="334902" y="193057"/>
                  </a:lnTo>
                  <a:lnTo>
                    <a:pt x="332302" y="195597"/>
                  </a:lnTo>
                  <a:close/>
                </a:path>
                <a:path w="426720" h="226695">
                  <a:moveTo>
                    <a:pt x="363592" y="198137"/>
                  </a:moveTo>
                  <a:lnTo>
                    <a:pt x="357791" y="198137"/>
                  </a:lnTo>
                  <a:lnTo>
                    <a:pt x="357654" y="195597"/>
                  </a:lnTo>
                  <a:lnTo>
                    <a:pt x="350449" y="195597"/>
                  </a:lnTo>
                  <a:lnTo>
                    <a:pt x="350616" y="193057"/>
                  </a:lnTo>
                  <a:lnTo>
                    <a:pt x="362704" y="193057"/>
                  </a:lnTo>
                  <a:lnTo>
                    <a:pt x="362729" y="194327"/>
                  </a:lnTo>
                  <a:lnTo>
                    <a:pt x="363354" y="194327"/>
                  </a:lnTo>
                  <a:lnTo>
                    <a:pt x="364179" y="195597"/>
                  </a:lnTo>
                  <a:lnTo>
                    <a:pt x="352641" y="195597"/>
                  </a:lnTo>
                  <a:lnTo>
                    <a:pt x="350365" y="196867"/>
                  </a:lnTo>
                  <a:lnTo>
                    <a:pt x="364117" y="196867"/>
                  </a:lnTo>
                  <a:lnTo>
                    <a:pt x="363592" y="198137"/>
                  </a:lnTo>
                  <a:close/>
                </a:path>
                <a:path w="426720" h="226695">
                  <a:moveTo>
                    <a:pt x="416521" y="195597"/>
                  </a:moveTo>
                  <a:lnTo>
                    <a:pt x="405757" y="195597"/>
                  </a:lnTo>
                  <a:lnTo>
                    <a:pt x="407783" y="193057"/>
                  </a:lnTo>
                  <a:lnTo>
                    <a:pt x="409320" y="193057"/>
                  </a:lnTo>
                  <a:lnTo>
                    <a:pt x="410433" y="194327"/>
                  </a:lnTo>
                  <a:lnTo>
                    <a:pt x="416511" y="194327"/>
                  </a:lnTo>
                  <a:lnTo>
                    <a:pt x="416521" y="195597"/>
                  </a:lnTo>
                  <a:close/>
                </a:path>
                <a:path w="426720" h="226695">
                  <a:moveTo>
                    <a:pt x="314050" y="198137"/>
                  </a:moveTo>
                  <a:lnTo>
                    <a:pt x="312450" y="198137"/>
                  </a:lnTo>
                  <a:lnTo>
                    <a:pt x="311787" y="196867"/>
                  </a:lnTo>
                  <a:lnTo>
                    <a:pt x="304962" y="196867"/>
                  </a:lnTo>
                  <a:lnTo>
                    <a:pt x="305737" y="195597"/>
                  </a:lnTo>
                  <a:lnTo>
                    <a:pt x="305787" y="194327"/>
                  </a:lnTo>
                  <a:lnTo>
                    <a:pt x="317763" y="194327"/>
                  </a:lnTo>
                  <a:lnTo>
                    <a:pt x="316888" y="195597"/>
                  </a:lnTo>
                  <a:lnTo>
                    <a:pt x="317225" y="196867"/>
                  </a:lnTo>
                  <a:lnTo>
                    <a:pt x="314050" y="198137"/>
                  </a:lnTo>
                  <a:close/>
                </a:path>
                <a:path w="426720" h="226695">
                  <a:moveTo>
                    <a:pt x="325726" y="196867"/>
                  </a:moveTo>
                  <a:lnTo>
                    <a:pt x="319175" y="196867"/>
                  </a:lnTo>
                  <a:lnTo>
                    <a:pt x="319800" y="195597"/>
                  </a:lnTo>
                  <a:lnTo>
                    <a:pt x="325688" y="195597"/>
                  </a:lnTo>
                  <a:lnTo>
                    <a:pt x="325726" y="196867"/>
                  </a:lnTo>
                  <a:close/>
                </a:path>
                <a:path w="426720" h="226695">
                  <a:moveTo>
                    <a:pt x="356778" y="196867"/>
                  </a:moveTo>
                  <a:lnTo>
                    <a:pt x="355328" y="195597"/>
                  </a:lnTo>
                  <a:lnTo>
                    <a:pt x="357654" y="195597"/>
                  </a:lnTo>
                  <a:lnTo>
                    <a:pt x="356778" y="196867"/>
                  </a:lnTo>
                  <a:close/>
                </a:path>
                <a:path w="426720" h="226695">
                  <a:moveTo>
                    <a:pt x="307662" y="201947"/>
                  </a:moveTo>
                  <a:lnTo>
                    <a:pt x="305474" y="201947"/>
                  </a:lnTo>
                  <a:lnTo>
                    <a:pt x="304037" y="199407"/>
                  </a:lnTo>
                  <a:lnTo>
                    <a:pt x="303837" y="199407"/>
                  </a:lnTo>
                  <a:lnTo>
                    <a:pt x="304187" y="196867"/>
                  </a:lnTo>
                  <a:lnTo>
                    <a:pt x="311312" y="196867"/>
                  </a:lnTo>
                  <a:lnTo>
                    <a:pt x="310737" y="198137"/>
                  </a:lnTo>
                  <a:lnTo>
                    <a:pt x="309750" y="199407"/>
                  </a:lnTo>
                  <a:lnTo>
                    <a:pt x="309525" y="200677"/>
                  </a:lnTo>
                  <a:lnTo>
                    <a:pt x="307662" y="201947"/>
                  </a:lnTo>
                  <a:close/>
                </a:path>
                <a:path w="426720" h="226695">
                  <a:moveTo>
                    <a:pt x="316363" y="203217"/>
                  </a:moveTo>
                  <a:lnTo>
                    <a:pt x="315088" y="199407"/>
                  </a:lnTo>
                  <a:lnTo>
                    <a:pt x="317700" y="196867"/>
                  </a:lnTo>
                  <a:lnTo>
                    <a:pt x="327626" y="196867"/>
                  </a:lnTo>
                  <a:lnTo>
                    <a:pt x="328239" y="198137"/>
                  </a:lnTo>
                  <a:lnTo>
                    <a:pt x="329101" y="198137"/>
                  </a:lnTo>
                  <a:lnTo>
                    <a:pt x="329039" y="200677"/>
                  </a:lnTo>
                  <a:lnTo>
                    <a:pt x="321863" y="200677"/>
                  </a:lnTo>
                  <a:lnTo>
                    <a:pt x="320263" y="201947"/>
                  </a:lnTo>
                  <a:lnTo>
                    <a:pt x="320013" y="201947"/>
                  </a:lnTo>
                  <a:lnTo>
                    <a:pt x="316363" y="203217"/>
                  </a:lnTo>
                  <a:close/>
                </a:path>
                <a:path w="426720" h="226695">
                  <a:moveTo>
                    <a:pt x="365554" y="198137"/>
                  </a:moveTo>
                  <a:lnTo>
                    <a:pt x="363592" y="198137"/>
                  </a:lnTo>
                  <a:lnTo>
                    <a:pt x="364517" y="196867"/>
                  </a:lnTo>
                  <a:lnTo>
                    <a:pt x="365554" y="198137"/>
                  </a:lnTo>
                  <a:close/>
                </a:path>
                <a:path w="426720" h="226695">
                  <a:moveTo>
                    <a:pt x="366479" y="198137"/>
                  </a:moveTo>
                  <a:lnTo>
                    <a:pt x="365142" y="196867"/>
                  </a:lnTo>
                  <a:lnTo>
                    <a:pt x="366479" y="198137"/>
                  </a:lnTo>
                  <a:close/>
                </a:path>
                <a:path w="426720" h="226695">
                  <a:moveTo>
                    <a:pt x="382881" y="205757"/>
                  </a:moveTo>
                  <a:lnTo>
                    <a:pt x="368604" y="205757"/>
                  </a:lnTo>
                  <a:lnTo>
                    <a:pt x="369717" y="204487"/>
                  </a:lnTo>
                  <a:lnTo>
                    <a:pt x="368642" y="204487"/>
                  </a:lnTo>
                  <a:lnTo>
                    <a:pt x="368979" y="203217"/>
                  </a:lnTo>
                  <a:lnTo>
                    <a:pt x="368654" y="200677"/>
                  </a:lnTo>
                  <a:lnTo>
                    <a:pt x="367867" y="198137"/>
                  </a:lnTo>
                  <a:lnTo>
                    <a:pt x="370767" y="196867"/>
                  </a:lnTo>
                  <a:lnTo>
                    <a:pt x="371405" y="196867"/>
                  </a:lnTo>
                  <a:lnTo>
                    <a:pt x="372767" y="198137"/>
                  </a:lnTo>
                  <a:lnTo>
                    <a:pt x="378430" y="198137"/>
                  </a:lnTo>
                  <a:lnTo>
                    <a:pt x="379593" y="199407"/>
                  </a:lnTo>
                  <a:lnTo>
                    <a:pt x="379718" y="200677"/>
                  </a:lnTo>
                  <a:lnTo>
                    <a:pt x="386306" y="200677"/>
                  </a:lnTo>
                  <a:lnTo>
                    <a:pt x="384756" y="203217"/>
                  </a:lnTo>
                  <a:lnTo>
                    <a:pt x="384718" y="204487"/>
                  </a:lnTo>
                  <a:lnTo>
                    <a:pt x="382881" y="205757"/>
                  </a:lnTo>
                  <a:close/>
                </a:path>
                <a:path w="426720" h="226695">
                  <a:moveTo>
                    <a:pt x="414721" y="198137"/>
                  </a:moveTo>
                  <a:lnTo>
                    <a:pt x="413171" y="198137"/>
                  </a:lnTo>
                  <a:lnTo>
                    <a:pt x="411833" y="196867"/>
                  </a:lnTo>
                  <a:lnTo>
                    <a:pt x="415721" y="196867"/>
                  </a:lnTo>
                  <a:lnTo>
                    <a:pt x="414721" y="198137"/>
                  </a:lnTo>
                  <a:close/>
                </a:path>
                <a:path w="426720" h="226695">
                  <a:moveTo>
                    <a:pt x="424171" y="205757"/>
                  </a:moveTo>
                  <a:lnTo>
                    <a:pt x="415021" y="205757"/>
                  </a:lnTo>
                  <a:lnTo>
                    <a:pt x="415158" y="204487"/>
                  </a:lnTo>
                  <a:lnTo>
                    <a:pt x="416221" y="204487"/>
                  </a:lnTo>
                  <a:lnTo>
                    <a:pt x="415446" y="203217"/>
                  </a:lnTo>
                  <a:lnTo>
                    <a:pt x="414758" y="203217"/>
                  </a:lnTo>
                  <a:lnTo>
                    <a:pt x="414483" y="201947"/>
                  </a:lnTo>
                  <a:lnTo>
                    <a:pt x="404657" y="201947"/>
                  </a:lnTo>
                  <a:lnTo>
                    <a:pt x="404995" y="200677"/>
                  </a:lnTo>
                  <a:lnTo>
                    <a:pt x="414333" y="200677"/>
                  </a:lnTo>
                  <a:lnTo>
                    <a:pt x="414296" y="199407"/>
                  </a:lnTo>
                  <a:lnTo>
                    <a:pt x="414946" y="198137"/>
                  </a:lnTo>
                  <a:lnTo>
                    <a:pt x="416208" y="196867"/>
                  </a:lnTo>
                  <a:lnTo>
                    <a:pt x="423259" y="196867"/>
                  </a:lnTo>
                  <a:lnTo>
                    <a:pt x="420354" y="198052"/>
                  </a:lnTo>
                  <a:lnTo>
                    <a:pt x="420034" y="198137"/>
                  </a:lnTo>
                  <a:lnTo>
                    <a:pt x="424409" y="198137"/>
                  </a:lnTo>
                  <a:lnTo>
                    <a:pt x="424171" y="199407"/>
                  </a:lnTo>
                  <a:lnTo>
                    <a:pt x="424171" y="205757"/>
                  </a:lnTo>
                  <a:close/>
                </a:path>
                <a:path w="426720" h="226695">
                  <a:moveTo>
                    <a:pt x="420354" y="198052"/>
                  </a:moveTo>
                  <a:lnTo>
                    <a:pt x="423259" y="196867"/>
                  </a:lnTo>
                  <a:lnTo>
                    <a:pt x="423563" y="197203"/>
                  </a:lnTo>
                  <a:lnTo>
                    <a:pt x="420354" y="198052"/>
                  </a:lnTo>
                  <a:close/>
                </a:path>
                <a:path w="426720" h="226695">
                  <a:moveTo>
                    <a:pt x="423563" y="197203"/>
                  </a:moveTo>
                  <a:lnTo>
                    <a:pt x="423259" y="196867"/>
                  </a:lnTo>
                  <a:lnTo>
                    <a:pt x="424834" y="196867"/>
                  </a:lnTo>
                  <a:lnTo>
                    <a:pt x="423563" y="197203"/>
                  </a:lnTo>
                  <a:close/>
                </a:path>
                <a:path w="426720" h="226695">
                  <a:moveTo>
                    <a:pt x="424409" y="198137"/>
                  </a:moveTo>
                  <a:lnTo>
                    <a:pt x="420146" y="198137"/>
                  </a:lnTo>
                  <a:lnTo>
                    <a:pt x="420354" y="198052"/>
                  </a:lnTo>
                  <a:lnTo>
                    <a:pt x="423563" y="197203"/>
                  </a:lnTo>
                  <a:lnTo>
                    <a:pt x="424409" y="198137"/>
                  </a:lnTo>
                  <a:close/>
                </a:path>
                <a:path w="426720" h="226695">
                  <a:moveTo>
                    <a:pt x="346578" y="200677"/>
                  </a:moveTo>
                  <a:lnTo>
                    <a:pt x="340940" y="200677"/>
                  </a:lnTo>
                  <a:lnTo>
                    <a:pt x="343240" y="199407"/>
                  </a:lnTo>
                  <a:lnTo>
                    <a:pt x="345465" y="198137"/>
                  </a:lnTo>
                  <a:lnTo>
                    <a:pt x="346578" y="200677"/>
                  </a:lnTo>
                  <a:close/>
                </a:path>
                <a:path w="426720" h="226695">
                  <a:moveTo>
                    <a:pt x="359791" y="204487"/>
                  </a:moveTo>
                  <a:lnTo>
                    <a:pt x="355741" y="203217"/>
                  </a:lnTo>
                  <a:lnTo>
                    <a:pt x="355891" y="199407"/>
                  </a:lnTo>
                  <a:lnTo>
                    <a:pt x="358366" y="198137"/>
                  </a:lnTo>
                  <a:lnTo>
                    <a:pt x="366354" y="198137"/>
                  </a:lnTo>
                  <a:lnTo>
                    <a:pt x="367567" y="199407"/>
                  </a:lnTo>
                  <a:lnTo>
                    <a:pt x="368067" y="199407"/>
                  </a:lnTo>
                  <a:lnTo>
                    <a:pt x="368042" y="201947"/>
                  </a:lnTo>
                  <a:lnTo>
                    <a:pt x="362016" y="201947"/>
                  </a:lnTo>
                  <a:lnTo>
                    <a:pt x="361541" y="203217"/>
                  </a:lnTo>
                  <a:lnTo>
                    <a:pt x="359791" y="204487"/>
                  </a:lnTo>
                  <a:close/>
                </a:path>
                <a:path w="426720" h="226695">
                  <a:moveTo>
                    <a:pt x="388081" y="199407"/>
                  </a:moveTo>
                  <a:lnTo>
                    <a:pt x="387443" y="199407"/>
                  </a:lnTo>
                  <a:lnTo>
                    <a:pt x="386831" y="198137"/>
                  </a:lnTo>
                  <a:lnTo>
                    <a:pt x="388694" y="198137"/>
                  </a:lnTo>
                  <a:lnTo>
                    <a:pt x="388081" y="199407"/>
                  </a:lnTo>
                  <a:close/>
                </a:path>
                <a:path w="426720" h="226695">
                  <a:moveTo>
                    <a:pt x="414333" y="200677"/>
                  </a:moveTo>
                  <a:lnTo>
                    <a:pt x="404320" y="200677"/>
                  </a:lnTo>
                  <a:lnTo>
                    <a:pt x="405295" y="198137"/>
                  </a:lnTo>
                  <a:lnTo>
                    <a:pt x="410958" y="198137"/>
                  </a:lnTo>
                  <a:lnTo>
                    <a:pt x="411383" y="199407"/>
                  </a:lnTo>
                  <a:lnTo>
                    <a:pt x="413971" y="199407"/>
                  </a:lnTo>
                  <a:lnTo>
                    <a:pt x="414333" y="200677"/>
                  </a:lnTo>
                  <a:close/>
                </a:path>
                <a:path w="426720" h="226695">
                  <a:moveTo>
                    <a:pt x="350390" y="200677"/>
                  </a:moveTo>
                  <a:lnTo>
                    <a:pt x="346578" y="200677"/>
                  </a:lnTo>
                  <a:lnTo>
                    <a:pt x="347315" y="199407"/>
                  </a:lnTo>
                  <a:lnTo>
                    <a:pt x="350078" y="199407"/>
                  </a:lnTo>
                  <a:lnTo>
                    <a:pt x="350390" y="200677"/>
                  </a:lnTo>
                  <a:close/>
                </a:path>
                <a:path w="426720" h="226695">
                  <a:moveTo>
                    <a:pt x="294998" y="208297"/>
                  </a:moveTo>
                  <a:lnTo>
                    <a:pt x="288835" y="208297"/>
                  </a:lnTo>
                  <a:lnTo>
                    <a:pt x="288713" y="207919"/>
                  </a:lnTo>
                  <a:lnTo>
                    <a:pt x="288585" y="207027"/>
                  </a:lnTo>
                  <a:lnTo>
                    <a:pt x="287659" y="206483"/>
                  </a:lnTo>
                  <a:lnTo>
                    <a:pt x="287623" y="205757"/>
                  </a:lnTo>
                  <a:lnTo>
                    <a:pt x="283635" y="205757"/>
                  </a:lnTo>
                  <a:lnTo>
                    <a:pt x="282722" y="204487"/>
                  </a:lnTo>
                  <a:lnTo>
                    <a:pt x="282835" y="200677"/>
                  </a:lnTo>
                  <a:lnTo>
                    <a:pt x="289736" y="200677"/>
                  </a:lnTo>
                  <a:lnTo>
                    <a:pt x="292161" y="203217"/>
                  </a:lnTo>
                  <a:lnTo>
                    <a:pt x="293048" y="203217"/>
                  </a:lnTo>
                  <a:lnTo>
                    <a:pt x="293761" y="204487"/>
                  </a:lnTo>
                  <a:lnTo>
                    <a:pt x="293573" y="205757"/>
                  </a:lnTo>
                  <a:lnTo>
                    <a:pt x="294011" y="207027"/>
                  </a:lnTo>
                  <a:lnTo>
                    <a:pt x="294786" y="207027"/>
                  </a:lnTo>
                  <a:lnTo>
                    <a:pt x="294998" y="208297"/>
                  </a:lnTo>
                  <a:close/>
                </a:path>
                <a:path w="426720" h="226695">
                  <a:moveTo>
                    <a:pt x="326801" y="203217"/>
                  </a:moveTo>
                  <a:lnTo>
                    <a:pt x="323451" y="203217"/>
                  </a:lnTo>
                  <a:lnTo>
                    <a:pt x="322976" y="200677"/>
                  </a:lnTo>
                  <a:lnTo>
                    <a:pt x="328514" y="200677"/>
                  </a:lnTo>
                  <a:lnTo>
                    <a:pt x="326801" y="203217"/>
                  </a:lnTo>
                  <a:close/>
                </a:path>
                <a:path w="426720" h="226695">
                  <a:moveTo>
                    <a:pt x="342427" y="207027"/>
                  </a:moveTo>
                  <a:lnTo>
                    <a:pt x="341565" y="207027"/>
                  </a:lnTo>
                  <a:lnTo>
                    <a:pt x="340277" y="205757"/>
                  </a:lnTo>
                  <a:lnTo>
                    <a:pt x="338114" y="205757"/>
                  </a:lnTo>
                  <a:lnTo>
                    <a:pt x="337839" y="203217"/>
                  </a:lnTo>
                  <a:lnTo>
                    <a:pt x="339990" y="201947"/>
                  </a:lnTo>
                  <a:lnTo>
                    <a:pt x="340527" y="201947"/>
                  </a:lnTo>
                  <a:lnTo>
                    <a:pt x="341465" y="200677"/>
                  </a:lnTo>
                  <a:lnTo>
                    <a:pt x="353916" y="200677"/>
                  </a:lnTo>
                  <a:lnTo>
                    <a:pt x="354366" y="201947"/>
                  </a:lnTo>
                  <a:lnTo>
                    <a:pt x="355066" y="203217"/>
                  </a:lnTo>
                  <a:lnTo>
                    <a:pt x="346140" y="203217"/>
                  </a:lnTo>
                  <a:lnTo>
                    <a:pt x="345665" y="204487"/>
                  </a:lnTo>
                  <a:lnTo>
                    <a:pt x="344402" y="205757"/>
                  </a:lnTo>
                  <a:lnTo>
                    <a:pt x="340277" y="205757"/>
                  </a:lnTo>
                  <a:lnTo>
                    <a:pt x="339709" y="206413"/>
                  </a:lnTo>
                  <a:lnTo>
                    <a:pt x="343382" y="206413"/>
                  </a:lnTo>
                  <a:lnTo>
                    <a:pt x="342427" y="207027"/>
                  </a:lnTo>
                  <a:close/>
                </a:path>
                <a:path w="426720" h="226695">
                  <a:moveTo>
                    <a:pt x="365804" y="204487"/>
                  </a:moveTo>
                  <a:lnTo>
                    <a:pt x="362691" y="203217"/>
                  </a:lnTo>
                  <a:lnTo>
                    <a:pt x="362016" y="201947"/>
                  </a:lnTo>
                  <a:lnTo>
                    <a:pt x="367767" y="201947"/>
                  </a:lnTo>
                  <a:lnTo>
                    <a:pt x="365804" y="204487"/>
                  </a:lnTo>
                  <a:close/>
                </a:path>
                <a:path w="426720" h="226695">
                  <a:moveTo>
                    <a:pt x="399957" y="203217"/>
                  </a:moveTo>
                  <a:lnTo>
                    <a:pt x="397644" y="201947"/>
                  </a:lnTo>
                  <a:lnTo>
                    <a:pt x="402570" y="201947"/>
                  </a:lnTo>
                  <a:lnTo>
                    <a:pt x="399957" y="203217"/>
                  </a:lnTo>
                  <a:close/>
                </a:path>
                <a:path w="426720" h="226695">
                  <a:moveTo>
                    <a:pt x="413686" y="205046"/>
                  </a:moveTo>
                  <a:lnTo>
                    <a:pt x="413933" y="204487"/>
                  </a:lnTo>
                  <a:lnTo>
                    <a:pt x="403932" y="204487"/>
                  </a:lnTo>
                  <a:lnTo>
                    <a:pt x="404245" y="203217"/>
                  </a:lnTo>
                  <a:lnTo>
                    <a:pt x="404832" y="201947"/>
                  </a:lnTo>
                  <a:lnTo>
                    <a:pt x="414483" y="201947"/>
                  </a:lnTo>
                  <a:lnTo>
                    <a:pt x="414483" y="204487"/>
                  </a:lnTo>
                  <a:lnTo>
                    <a:pt x="413686" y="205046"/>
                  </a:lnTo>
                  <a:close/>
                </a:path>
                <a:path w="426720" h="226695">
                  <a:moveTo>
                    <a:pt x="320226" y="214647"/>
                  </a:moveTo>
                  <a:lnTo>
                    <a:pt x="317726" y="209739"/>
                  </a:lnTo>
                  <a:lnTo>
                    <a:pt x="317525" y="207027"/>
                  </a:lnTo>
                  <a:lnTo>
                    <a:pt x="317320" y="206946"/>
                  </a:lnTo>
                  <a:lnTo>
                    <a:pt x="317175" y="205757"/>
                  </a:lnTo>
                  <a:lnTo>
                    <a:pt x="317675" y="205757"/>
                  </a:lnTo>
                  <a:lnTo>
                    <a:pt x="318788" y="203217"/>
                  </a:lnTo>
                  <a:lnTo>
                    <a:pt x="322263" y="203217"/>
                  </a:lnTo>
                  <a:lnTo>
                    <a:pt x="323563" y="205757"/>
                  </a:lnTo>
                  <a:lnTo>
                    <a:pt x="325901" y="209567"/>
                  </a:lnTo>
                  <a:lnTo>
                    <a:pt x="320226" y="214647"/>
                  </a:lnTo>
                  <a:close/>
                </a:path>
                <a:path w="426720" h="226695">
                  <a:moveTo>
                    <a:pt x="349140" y="209567"/>
                  </a:moveTo>
                  <a:lnTo>
                    <a:pt x="345003" y="207027"/>
                  </a:lnTo>
                  <a:lnTo>
                    <a:pt x="346878" y="205757"/>
                  </a:lnTo>
                  <a:lnTo>
                    <a:pt x="346140" y="203217"/>
                  </a:lnTo>
                  <a:lnTo>
                    <a:pt x="354878" y="203217"/>
                  </a:lnTo>
                  <a:lnTo>
                    <a:pt x="355678" y="204487"/>
                  </a:lnTo>
                  <a:lnTo>
                    <a:pt x="358291" y="204487"/>
                  </a:lnTo>
                  <a:lnTo>
                    <a:pt x="358316" y="205757"/>
                  </a:lnTo>
                  <a:lnTo>
                    <a:pt x="360079" y="207027"/>
                  </a:lnTo>
                  <a:lnTo>
                    <a:pt x="361429" y="207027"/>
                  </a:lnTo>
                  <a:lnTo>
                    <a:pt x="361773" y="208297"/>
                  </a:lnTo>
                  <a:lnTo>
                    <a:pt x="349840" y="208297"/>
                  </a:lnTo>
                  <a:lnTo>
                    <a:pt x="349140" y="209567"/>
                  </a:lnTo>
                  <a:close/>
                </a:path>
                <a:path w="426720" h="226695">
                  <a:moveTo>
                    <a:pt x="396319" y="210837"/>
                  </a:moveTo>
                  <a:lnTo>
                    <a:pt x="395294" y="210837"/>
                  </a:lnTo>
                  <a:lnTo>
                    <a:pt x="392369" y="209567"/>
                  </a:lnTo>
                  <a:lnTo>
                    <a:pt x="392781" y="205757"/>
                  </a:lnTo>
                  <a:lnTo>
                    <a:pt x="394157" y="204487"/>
                  </a:lnTo>
                  <a:lnTo>
                    <a:pt x="392906" y="204487"/>
                  </a:lnTo>
                  <a:lnTo>
                    <a:pt x="392431" y="203217"/>
                  </a:lnTo>
                  <a:lnTo>
                    <a:pt x="399844" y="203217"/>
                  </a:lnTo>
                  <a:lnTo>
                    <a:pt x="399769" y="205757"/>
                  </a:lnTo>
                  <a:lnTo>
                    <a:pt x="399032" y="208297"/>
                  </a:lnTo>
                  <a:lnTo>
                    <a:pt x="399344" y="208297"/>
                  </a:lnTo>
                  <a:lnTo>
                    <a:pt x="398694" y="209567"/>
                  </a:lnTo>
                  <a:lnTo>
                    <a:pt x="396607" y="209567"/>
                  </a:lnTo>
                  <a:lnTo>
                    <a:pt x="396319" y="210837"/>
                  </a:lnTo>
                  <a:close/>
                </a:path>
                <a:path w="426720" h="226695">
                  <a:moveTo>
                    <a:pt x="298949" y="212107"/>
                  </a:moveTo>
                  <a:lnTo>
                    <a:pt x="290261" y="212107"/>
                  </a:lnTo>
                  <a:lnTo>
                    <a:pt x="289636" y="210837"/>
                  </a:lnTo>
                  <a:lnTo>
                    <a:pt x="289322" y="209739"/>
                  </a:lnTo>
                  <a:lnTo>
                    <a:pt x="289335" y="209341"/>
                  </a:lnTo>
                  <a:lnTo>
                    <a:pt x="289623" y="208297"/>
                  </a:lnTo>
                  <a:lnTo>
                    <a:pt x="294998" y="208297"/>
                  </a:lnTo>
                  <a:lnTo>
                    <a:pt x="297536" y="204487"/>
                  </a:lnTo>
                  <a:lnTo>
                    <a:pt x="302356" y="208061"/>
                  </a:lnTo>
                  <a:lnTo>
                    <a:pt x="299724" y="209567"/>
                  </a:lnTo>
                  <a:lnTo>
                    <a:pt x="300060" y="210339"/>
                  </a:lnTo>
                  <a:lnTo>
                    <a:pt x="299424" y="210837"/>
                  </a:lnTo>
                  <a:lnTo>
                    <a:pt x="298949" y="212107"/>
                  </a:lnTo>
                  <a:close/>
                </a:path>
                <a:path w="426720" h="226695">
                  <a:moveTo>
                    <a:pt x="317900" y="212107"/>
                  </a:moveTo>
                  <a:lnTo>
                    <a:pt x="312862" y="212107"/>
                  </a:lnTo>
                  <a:lnTo>
                    <a:pt x="311754" y="211180"/>
                  </a:lnTo>
                  <a:lnTo>
                    <a:pt x="311862" y="210837"/>
                  </a:lnTo>
                  <a:lnTo>
                    <a:pt x="311375" y="209567"/>
                  </a:lnTo>
                  <a:lnTo>
                    <a:pt x="309986" y="208925"/>
                  </a:lnTo>
                  <a:lnTo>
                    <a:pt x="311100" y="204487"/>
                  </a:lnTo>
                  <a:lnTo>
                    <a:pt x="317320" y="206946"/>
                  </a:lnTo>
                  <a:lnTo>
                    <a:pt x="317638" y="209567"/>
                  </a:lnTo>
                  <a:lnTo>
                    <a:pt x="317726" y="209739"/>
                  </a:lnTo>
                  <a:lnTo>
                    <a:pt x="317900" y="212107"/>
                  </a:lnTo>
                  <a:close/>
                </a:path>
                <a:path w="426720" h="226695">
                  <a:moveTo>
                    <a:pt x="364229" y="212107"/>
                  </a:moveTo>
                  <a:lnTo>
                    <a:pt x="361991" y="210837"/>
                  </a:lnTo>
                  <a:lnTo>
                    <a:pt x="362929" y="207027"/>
                  </a:lnTo>
                  <a:lnTo>
                    <a:pt x="364654" y="204487"/>
                  </a:lnTo>
                  <a:lnTo>
                    <a:pt x="367579" y="204487"/>
                  </a:lnTo>
                  <a:lnTo>
                    <a:pt x="368604" y="205757"/>
                  </a:lnTo>
                  <a:lnTo>
                    <a:pt x="382518" y="205757"/>
                  </a:lnTo>
                  <a:lnTo>
                    <a:pt x="381943" y="207027"/>
                  </a:lnTo>
                  <a:lnTo>
                    <a:pt x="372605" y="207027"/>
                  </a:lnTo>
                  <a:lnTo>
                    <a:pt x="372467" y="209567"/>
                  </a:lnTo>
                  <a:lnTo>
                    <a:pt x="371492" y="209567"/>
                  </a:lnTo>
                  <a:lnTo>
                    <a:pt x="370355" y="210837"/>
                  </a:lnTo>
                  <a:lnTo>
                    <a:pt x="367367" y="210837"/>
                  </a:lnTo>
                  <a:lnTo>
                    <a:pt x="364229" y="212107"/>
                  </a:lnTo>
                  <a:close/>
                </a:path>
                <a:path w="426720" h="226695">
                  <a:moveTo>
                    <a:pt x="404620" y="217187"/>
                  </a:moveTo>
                  <a:lnTo>
                    <a:pt x="397257" y="217187"/>
                  </a:lnTo>
                  <a:lnTo>
                    <a:pt x="397669" y="215917"/>
                  </a:lnTo>
                  <a:lnTo>
                    <a:pt x="399369" y="215917"/>
                  </a:lnTo>
                  <a:lnTo>
                    <a:pt x="399076" y="214623"/>
                  </a:lnTo>
                  <a:lnTo>
                    <a:pt x="399432" y="213377"/>
                  </a:lnTo>
                  <a:lnTo>
                    <a:pt x="399707" y="209567"/>
                  </a:lnTo>
                  <a:lnTo>
                    <a:pt x="400632" y="209567"/>
                  </a:lnTo>
                  <a:lnTo>
                    <a:pt x="402432" y="208297"/>
                  </a:lnTo>
                  <a:lnTo>
                    <a:pt x="403245" y="208297"/>
                  </a:lnTo>
                  <a:lnTo>
                    <a:pt x="403470" y="207027"/>
                  </a:lnTo>
                  <a:lnTo>
                    <a:pt x="403558" y="205046"/>
                  </a:lnTo>
                  <a:lnTo>
                    <a:pt x="403657" y="204487"/>
                  </a:lnTo>
                  <a:lnTo>
                    <a:pt x="410895" y="204487"/>
                  </a:lnTo>
                  <a:lnTo>
                    <a:pt x="411120" y="205757"/>
                  </a:lnTo>
                  <a:lnTo>
                    <a:pt x="424171" y="205757"/>
                  </a:lnTo>
                  <a:lnTo>
                    <a:pt x="424171" y="210837"/>
                  </a:lnTo>
                  <a:lnTo>
                    <a:pt x="418571" y="210837"/>
                  </a:lnTo>
                  <a:lnTo>
                    <a:pt x="419059" y="213377"/>
                  </a:lnTo>
                  <a:lnTo>
                    <a:pt x="406220" y="213377"/>
                  </a:lnTo>
                  <a:lnTo>
                    <a:pt x="405803" y="214623"/>
                  </a:lnTo>
                  <a:lnTo>
                    <a:pt x="405995" y="215917"/>
                  </a:lnTo>
                  <a:lnTo>
                    <a:pt x="404620" y="217187"/>
                  </a:lnTo>
                  <a:close/>
                </a:path>
                <a:path w="426720" h="226695">
                  <a:moveTo>
                    <a:pt x="412671" y="205757"/>
                  </a:moveTo>
                  <a:lnTo>
                    <a:pt x="410895" y="204487"/>
                  </a:lnTo>
                  <a:lnTo>
                    <a:pt x="413933" y="204487"/>
                  </a:lnTo>
                  <a:lnTo>
                    <a:pt x="413686" y="205046"/>
                  </a:lnTo>
                  <a:lnTo>
                    <a:pt x="412671" y="205757"/>
                  </a:lnTo>
                  <a:close/>
                </a:path>
                <a:path w="426720" h="226695">
                  <a:moveTo>
                    <a:pt x="414596" y="205757"/>
                  </a:moveTo>
                  <a:lnTo>
                    <a:pt x="413371" y="205757"/>
                  </a:lnTo>
                  <a:lnTo>
                    <a:pt x="413686" y="205046"/>
                  </a:lnTo>
                  <a:lnTo>
                    <a:pt x="414483" y="204487"/>
                  </a:lnTo>
                  <a:lnTo>
                    <a:pt x="414596" y="205757"/>
                  </a:lnTo>
                  <a:close/>
                </a:path>
                <a:path w="426720" h="226695">
                  <a:moveTo>
                    <a:pt x="287648" y="212107"/>
                  </a:moveTo>
                  <a:lnTo>
                    <a:pt x="284085" y="212107"/>
                  </a:lnTo>
                  <a:lnTo>
                    <a:pt x="282255" y="209739"/>
                  </a:lnTo>
                  <a:lnTo>
                    <a:pt x="282173" y="209341"/>
                  </a:lnTo>
                  <a:lnTo>
                    <a:pt x="282697" y="207027"/>
                  </a:lnTo>
                  <a:lnTo>
                    <a:pt x="284910" y="205757"/>
                  </a:lnTo>
                  <a:lnTo>
                    <a:pt x="286423" y="205757"/>
                  </a:lnTo>
                  <a:lnTo>
                    <a:pt x="287659" y="206483"/>
                  </a:lnTo>
                  <a:lnTo>
                    <a:pt x="287685" y="207027"/>
                  </a:lnTo>
                  <a:lnTo>
                    <a:pt x="288423" y="207027"/>
                  </a:lnTo>
                  <a:lnTo>
                    <a:pt x="288713" y="207919"/>
                  </a:lnTo>
                  <a:lnTo>
                    <a:pt x="288916" y="209341"/>
                  </a:lnTo>
                  <a:lnTo>
                    <a:pt x="288829" y="209739"/>
                  </a:lnTo>
                  <a:lnTo>
                    <a:pt x="288073" y="210837"/>
                  </a:lnTo>
                  <a:lnTo>
                    <a:pt x="288442" y="210837"/>
                  </a:lnTo>
                  <a:lnTo>
                    <a:pt x="287648" y="212107"/>
                  </a:lnTo>
                  <a:close/>
                </a:path>
                <a:path w="426720" h="226695">
                  <a:moveTo>
                    <a:pt x="341202" y="207027"/>
                  </a:moveTo>
                  <a:lnTo>
                    <a:pt x="339177" y="207027"/>
                  </a:lnTo>
                  <a:lnTo>
                    <a:pt x="339709" y="206413"/>
                  </a:lnTo>
                  <a:lnTo>
                    <a:pt x="341202" y="207027"/>
                  </a:lnTo>
                  <a:close/>
                </a:path>
                <a:path w="426720" h="226695">
                  <a:moveTo>
                    <a:pt x="288713" y="207919"/>
                  </a:moveTo>
                  <a:lnTo>
                    <a:pt x="288423" y="207027"/>
                  </a:lnTo>
                  <a:lnTo>
                    <a:pt x="287685" y="207027"/>
                  </a:lnTo>
                  <a:lnTo>
                    <a:pt x="287659" y="206483"/>
                  </a:lnTo>
                  <a:lnTo>
                    <a:pt x="288585" y="207027"/>
                  </a:lnTo>
                  <a:lnTo>
                    <a:pt x="288713" y="207919"/>
                  </a:lnTo>
                  <a:close/>
                </a:path>
                <a:path w="426720" h="226695">
                  <a:moveTo>
                    <a:pt x="316825" y="215917"/>
                  </a:moveTo>
                  <a:lnTo>
                    <a:pt x="304862" y="215917"/>
                  </a:lnTo>
                  <a:lnTo>
                    <a:pt x="305162" y="214647"/>
                  </a:lnTo>
                  <a:lnTo>
                    <a:pt x="301937" y="214647"/>
                  </a:lnTo>
                  <a:lnTo>
                    <a:pt x="300060" y="210339"/>
                  </a:lnTo>
                  <a:lnTo>
                    <a:pt x="302674" y="208297"/>
                  </a:lnTo>
                  <a:lnTo>
                    <a:pt x="302356" y="208061"/>
                  </a:lnTo>
                  <a:lnTo>
                    <a:pt x="304162" y="207027"/>
                  </a:lnTo>
                  <a:lnTo>
                    <a:pt x="304849" y="208297"/>
                  </a:lnTo>
                  <a:lnTo>
                    <a:pt x="308625" y="208297"/>
                  </a:lnTo>
                  <a:lnTo>
                    <a:pt x="309986" y="208925"/>
                  </a:lnTo>
                  <a:lnTo>
                    <a:pt x="309825" y="209567"/>
                  </a:lnTo>
                  <a:lnTo>
                    <a:pt x="311754" y="211180"/>
                  </a:lnTo>
                  <a:lnTo>
                    <a:pt x="311462" y="212107"/>
                  </a:lnTo>
                  <a:lnTo>
                    <a:pt x="314913" y="212107"/>
                  </a:lnTo>
                  <a:lnTo>
                    <a:pt x="316388" y="213377"/>
                  </a:lnTo>
                  <a:lnTo>
                    <a:pt x="317394" y="214623"/>
                  </a:lnTo>
                  <a:lnTo>
                    <a:pt x="317303" y="214885"/>
                  </a:lnTo>
                  <a:lnTo>
                    <a:pt x="316825" y="215917"/>
                  </a:lnTo>
                  <a:close/>
                </a:path>
                <a:path w="426720" h="226695">
                  <a:moveTo>
                    <a:pt x="343090" y="212107"/>
                  </a:moveTo>
                  <a:lnTo>
                    <a:pt x="330064" y="212107"/>
                  </a:lnTo>
                  <a:lnTo>
                    <a:pt x="330110" y="211749"/>
                  </a:lnTo>
                  <a:lnTo>
                    <a:pt x="330576" y="210837"/>
                  </a:lnTo>
                  <a:lnTo>
                    <a:pt x="331689" y="209567"/>
                  </a:lnTo>
                  <a:lnTo>
                    <a:pt x="334864" y="208297"/>
                  </a:lnTo>
                  <a:lnTo>
                    <a:pt x="335802" y="208297"/>
                  </a:lnTo>
                  <a:lnTo>
                    <a:pt x="336789" y="207027"/>
                  </a:lnTo>
                  <a:lnTo>
                    <a:pt x="341565" y="207027"/>
                  </a:lnTo>
                  <a:lnTo>
                    <a:pt x="342852" y="208297"/>
                  </a:lnTo>
                  <a:lnTo>
                    <a:pt x="342952" y="210837"/>
                  </a:lnTo>
                  <a:lnTo>
                    <a:pt x="341965" y="210837"/>
                  </a:lnTo>
                  <a:lnTo>
                    <a:pt x="343090" y="212107"/>
                  </a:lnTo>
                  <a:close/>
                </a:path>
                <a:path w="426720" h="226695">
                  <a:moveTo>
                    <a:pt x="373607" y="209341"/>
                  </a:moveTo>
                  <a:lnTo>
                    <a:pt x="372605" y="207027"/>
                  </a:lnTo>
                  <a:lnTo>
                    <a:pt x="383118" y="207027"/>
                  </a:lnTo>
                  <a:lnTo>
                    <a:pt x="383706" y="208297"/>
                  </a:lnTo>
                  <a:lnTo>
                    <a:pt x="376480" y="208297"/>
                  </a:lnTo>
                  <a:lnTo>
                    <a:pt x="376178" y="208641"/>
                  </a:lnTo>
                  <a:lnTo>
                    <a:pt x="373607" y="209341"/>
                  </a:lnTo>
                  <a:close/>
                </a:path>
                <a:path w="426720" h="226695">
                  <a:moveTo>
                    <a:pt x="388581" y="209567"/>
                  </a:moveTo>
                  <a:lnTo>
                    <a:pt x="378343" y="209567"/>
                  </a:lnTo>
                  <a:lnTo>
                    <a:pt x="378580" y="208297"/>
                  </a:lnTo>
                  <a:lnTo>
                    <a:pt x="383706" y="208297"/>
                  </a:lnTo>
                  <a:lnTo>
                    <a:pt x="384243" y="207027"/>
                  </a:lnTo>
                  <a:lnTo>
                    <a:pt x="387568" y="207027"/>
                  </a:lnTo>
                  <a:lnTo>
                    <a:pt x="388269" y="208297"/>
                  </a:lnTo>
                  <a:lnTo>
                    <a:pt x="388581" y="209567"/>
                  </a:lnTo>
                  <a:close/>
                </a:path>
                <a:path w="426720" h="226695">
                  <a:moveTo>
                    <a:pt x="399344" y="208297"/>
                  </a:moveTo>
                  <a:lnTo>
                    <a:pt x="399032" y="208297"/>
                  </a:lnTo>
                  <a:lnTo>
                    <a:pt x="399995" y="207027"/>
                  </a:lnTo>
                  <a:lnTo>
                    <a:pt x="399344" y="208297"/>
                  </a:lnTo>
                  <a:close/>
                </a:path>
                <a:path w="426720" h="226695">
                  <a:moveTo>
                    <a:pt x="300060" y="210339"/>
                  </a:moveTo>
                  <a:lnTo>
                    <a:pt x="299724" y="209567"/>
                  </a:lnTo>
                  <a:lnTo>
                    <a:pt x="302356" y="208061"/>
                  </a:lnTo>
                  <a:lnTo>
                    <a:pt x="302674" y="208297"/>
                  </a:lnTo>
                  <a:lnTo>
                    <a:pt x="300060" y="210339"/>
                  </a:lnTo>
                  <a:close/>
                </a:path>
                <a:path w="426720" h="226695">
                  <a:moveTo>
                    <a:pt x="356877" y="219263"/>
                  </a:moveTo>
                  <a:lnTo>
                    <a:pt x="355540" y="218688"/>
                  </a:lnTo>
                  <a:lnTo>
                    <a:pt x="355578" y="218457"/>
                  </a:lnTo>
                  <a:lnTo>
                    <a:pt x="354944" y="218169"/>
                  </a:lnTo>
                  <a:lnTo>
                    <a:pt x="354752" y="217239"/>
                  </a:lnTo>
                  <a:lnTo>
                    <a:pt x="353428" y="213377"/>
                  </a:lnTo>
                  <a:lnTo>
                    <a:pt x="350540" y="210837"/>
                  </a:lnTo>
                  <a:lnTo>
                    <a:pt x="352966" y="208297"/>
                  </a:lnTo>
                  <a:lnTo>
                    <a:pt x="361773" y="208297"/>
                  </a:lnTo>
                  <a:lnTo>
                    <a:pt x="362116" y="209567"/>
                  </a:lnTo>
                  <a:lnTo>
                    <a:pt x="361116" y="210837"/>
                  </a:lnTo>
                  <a:lnTo>
                    <a:pt x="359766" y="212107"/>
                  </a:lnTo>
                  <a:lnTo>
                    <a:pt x="360841" y="213377"/>
                  </a:lnTo>
                  <a:lnTo>
                    <a:pt x="362400" y="214623"/>
                  </a:lnTo>
                  <a:lnTo>
                    <a:pt x="362324" y="214781"/>
                  </a:lnTo>
                  <a:lnTo>
                    <a:pt x="361441" y="215917"/>
                  </a:lnTo>
                  <a:lnTo>
                    <a:pt x="377455" y="215917"/>
                  </a:lnTo>
                  <a:lnTo>
                    <a:pt x="375943" y="217187"/>
                  </a:lnTo>
                  <a:lnTo>
                    <a:pt x="359916" y="217187"/>
                  </a:lnTo>
                  <a:lnTo>
                    <a:pt x="358466" y="218457"/>
                  </a:lnTo>
                  <a:lnTo>
                    <a:pt x="358266" y="218457"/>
                  </a:lnTo>
                  <a:lnTo>
                    <a:pt x="356877" y="219263"/>
                  </a:lnTo>
                  <a:close/>
                </a:path>
                <a:path w="426720" h="226695">
                  <a:moveTo>
                    <a:pt x="378443" y="210837"/>
                  </a:moveTo>
                  <a:lnTo>
                    <a:pt x="374255" y="210837"/>
                  </a:lnTo>
                  <a:lnTo>
                    <a:pt x="376178" y="208641"/>
                  </a:lnTo>
                  <a:lnTo>
                    <a:pt x="377443" y="208297"/>
                  </a:lnTo>
                  <a:lnTo>
                    <a:pt x="378443" y="210837"/>
                  </a:lnTo>
                  <a:close/>
                </a:path>
                <a:path w="426720" h="226695">
                  <a:moveTo>
                    <a:pt x="374255" y="210837"/>
                  </a:moveTo>
                  <a:lnTo>
                    <a:pt x="373607" y="209341"/>
                  </a:lnTo>
                  <a:lnTo>
                    <a:pt x="376178" y="208641"/>
                  </a:lnTo>
                  <a:lnTo>
                    <a:pt x="374255" y="210837"/>
                  </a:lnTo>
                  <a:close/>
                </a:path>
                <a:path w="426720" h="226695">
                  <a:moveTo>
                    <a:pt x="311754" y="211180"/>
                  </a:moveTo>
                  <a:lnTo>
                    <a:pt x="309825" y="209567"/>
                  </a:lnTo>
                  <a:lnTo>
                    <a:pt x="309986" y="208925"/>
                  </a:lnTo>
                  <a:lnTo>
                    <a:pt x="311375" y="209567"/>
                  </a:lnTo>
                  <a:lnTo>
                    <a:pt x="311862" y="210837"/>
                  </a:lnTo>
                  <a:lnTo>
                    <a:pt x="311754" y="211180"/>
                  </a:lnTo>
                  <a:close/>
                </a:path>
                <a:path w="426720" h="226695">
                  <a:moveTo>
                    <a:pt x="374255" y="210837"/>
                  </a:moveTo>
                  <a:lnTo>
                    <a:pt x="370830" y="210837"/>
                  </a:lnTo>
                  <a:lnTo>
                    <a:pt x="371492" y="209567"/>
                  </a:lnTo>
                  <a:lnTo>
                    <a:pt x="372780" y="209567"/>
                  </a:lnTo>
                  <a:lnTo>
                    <a:pt x="373607" y="209341"/>
                  </a:lnTo>
                  <a:lnTo>
                    <a:pt x="374255" y="210837"/>
                  </a:lnTo>
                  <a:close/>
                </a:path>
                <a:path w="426720" h="226695">
                  <a:moveTo>
                    <a:pt x="288442" y="210837"/>
                  </a:moveTo>
                  <a:lnTo>
                    <a:pt x="288073" y="210837"/>
                  </a:lnTo>
                  <a:lnTo>
                    <a:pt x="289236" y="209567"/>
                  </a:lnTo>
                  <a:lnTo>
                    <a:pt x="288442" y="210837"/>
                  </a:lnTo>
                  <a:close/>
                </a:path>
                <a:path w="426720" h="226695">
                  <a:moveTo>
                    <a:pt x="392194" y="210837"/>
                  </a:moveTo>
                  <a:lnTo>
                    <a:pt x="378443" y="210837"/>
                  </a:lnTo>
                  <a:lnTo>
                    <a:pt x="378218" y="209567"/>
                  </a:lnTo>
                  <a:lnTo>
                    <a:pt x="391519" y="209567"/>
                  </a:lnTo>
                  <a:lnTo>
                    <a:pt x="392194" y="210837"/>
                  </a:lnTo>
                  <a:close/>
                </a:path>
                <a:path w="426720" h="226695">
                  <a:moveTo>
                    <a:pt x="397019" y="210837"/>
                  </a:moveTo>
                  <a:lnTo>
                    <a:pt x="396607" y="209567"/>
                  </a:lnTo>
                  <a:lnTo>
                    <a:pt x="397744" y="209567"/>
                  </a:lnTo>
                  <a:lnTo>
                    <a:pt x="397019" y="210837"/>
                  </a:lnTo>
                  <a:close/>
                </a:path>
                <a:path w="426720" h="226695">
                  <a:moveTo>
                    <a:pt x="336279" y="224765"/>
                  </a:moveTo>
                  <a:lnTo>
                    <a:pt x="336927" y="222267"/>
                  </a:lnTo>
                  <a:lnTo>
                    <a:pt x="337514" y="222267"/>
                  </a:lnTo>
                  <a:lnTo>
                    <a:pt x="337664" y="220997"/>
                  </a:lnTo>
                  <a:lnTo>
                    <a:pt x="337377" y="220997"/>
                  </a:lnTo>
                  <a:lnTo>
                    <a:pt x="337414" y="219727"/>
                  </a:lnTo>
                  <a:lnTo>
                    <a:pt x="337852" y="219727"/>
                  </a:lnTo>
                  <a:lnTo>
                    <a:pt x="337418" y="218788"/>
                  </a:lnTo>
                  <a:lnTo>
                    <a:pt x="337464" y="218457"/>
                  </a:lnTo>
                  <a:lnTo>
                    <a:pt x="337167" y="218292"/>
                  </a:lnTo>
                  <a:lnTo>
                    <a:pt x="336514" y="217187"/>
                  </a:lnTo>
                  <a:lnTo>
                    <a:pt x="334927" y="215917"/>
                  </a:lnTo>
                  <a:lnTo>
                    <a:pt x="337527" y="213377"/>
                  </a:lnTo>
                  <a:lnTo>
                    <a:pt x="329301" y="213377"/>
                  </a:lnTo>
                  <a:lnTo>
                    <a:pt x="329689" y="212107"/>
                  </a:lnTo>
                  <a:lnTo>
                    <a:pt x="330226" y="210837"/>
                  </a:lnTo>
                  <a:lnTo>
                    <a:pt x="330110" y="211749"/>
                  </a:lnTo>
                  <a:lnTo>
                    <a:pt x="329926" y="212107"/>
                  </a:lnTo>
                  <a:lnTo>
                    <a:pt x="344127" y="212107"/>
                  </a:lnTo>
                  <a:lnTo>
                    <a:pt x="345205" y="214623"/>
                  </a:lnTo>
                  <a:lnTo>
                    <a:pt x="345079" y="214885"/>
                  </a:lnTo>
                  <a:lnTo>
                    <a:pt x="344490" y="215917"/>
                  </a:lnTo>
                  <a:lnTo>
                    <a:pt x="343727" y="217187"/>
                  </a:lnTo>
                  <a:lnTo>
                    <a:pt x="343290" y="217187"/>
                  </a:lnTo>
                  <a:lnTo>
                    <a:pt x="342752" y="218457"/>
                  </a:lnTo>
                  <a:lnTo>
                    <a:pt x="343777" y="218457"/>
                  </a:lnTo>
                  <a:lnTo>
                    <a:pt x="344087" y="219263"/>
                  </a:lnTo>
                  <a:lnTo>
                    <a:pt x="344152" y="219727"/>
                  </a:lnTo>
                  <a:lnTo>
                    <a:pt x="344379" y="220002"/>
                  </a:lnTo>
                  <a:lnTo>
                    <a:pt x="344790" y="220997"/>
                  </a:lnTo>
                  <a:lnTo>
                    <a:pt x="344227" y="222267"/>
                  </a:lnTo>
                  <a:lnTo>
                    <a:pt x="344015" y="223537"/>
                  </a:lnTo>
                  <a:lnTo>
                    <a:pt x="338202" y="223537"/>
                  </a:lnTo>
                  <a:lnTo>
                    <a:pt x="336279" y="224765"/>
                  </a:lnTo>
                  <a:close/>
                </a:path>
                <a:path w="426720" h="226695">
                  <a:moveTo>
                    <a:pt x="377455" y="215917"/>
                  </a:moveTo>
                  <a:lnTo>
                    <a:pt x="368279" y="215917"/>
                  </a:lnTo>
                  <a:lnTo>
                    <a:pt x="368104" y="214647"/>
                  </a:lnTo>
                  <a:lnTo>
                    <a:pt x="368942" y="214647"/>
                  </a:lnTo>
                  <a:lnTo>
                    <a:pt x="369467" y="213377"/>
                  </a:lnTo>
                  <a:lnTo>
                    <a:pt x="369442" y="212107"/>
                  </a:lnTo>
                  <a:lnTo>
                    <a:pt x="370105" y="210837"/>
                  </a:lnTo>
                  <a:lnTo>
                    <a:pt x="378818" y="210837"/>
                  </a:lnTo>
                  <a:lnTo>
                    <a:pt x="379068" y="213377"/>
                  </a:lnTo>
                  <a:lnTo>
                    <a:pt x="377455" y="215917"/>
                  </a:lnTo>
                  <a:close/>
                </a:path>
                <a:path w="426720" h="226695">
                  <a:moveTo>
                    <a:pt x="394769" y="215917"/>
                  </a:moveTo>
                  <a:lnTo>
                    <a:pt x="386256" y="215917"/>
                  </a:lnTo>
                  <a:lnTo>
                    <a:pt x="387293" y="213377"/>
                  </a:lnTo>
                  <a:lnTo>
                    <a:pt x="387068" y="213377"/>
                  </a:lnTo>
                  <a:lnTo>
                    <a:pt x="384418" y="212107"/>
                  </a:lnTo>
                  <a:lnTo>
                    <a:pt x="379330" y="212107"/>
                  </a:lnTo>
                  <a:lnTo>
                    <a:pt x="378818" y="210837"/>
                  </a:lnTo>
                  <a:lnTo>
                    <a:pt x="392769" y="210837"/>
                  </a:lnTo>
                  <a:lnTo>
                    <a:pt x="394894" y="212107"/>
                  </a:lnTo>
                  <a:lnTo>
                    <a:pt x="396069" y="214647"/>
                  </a:lnTo>
                  <a:lnTo>
                    <a:pt x="394769" y="215917"/>
                  </a:lnTo>
                  <a:close/>
                </a:path>
                <a:path w="426720" h="226695">
                  <a:moveTo>
                    <a:pt x="424171" y="215917"/>
                  </a:moveTo>
                  <a:lnTo>
                    <a:pt x="422621" y="215917"/>
                  </a:lnTo>
                  <a:lnTo>
                    <a:pt x="420034" y="212107"/>
                  </a:lnTo>
                  <a:lnTo>
                    <a:pt x="419796" y="212107"/>
                  </a:lnTo>
                  <a:lnTo>
                    <a:pt x="418571" y="210837"/>
                  </a:lnTo>
                  <a:lnTo>
                    <a:pt x="424171" y="210837"/>
                  </a:lnTo>
                  <a:lnTo>
                    <a:pt x="424171" y="215917"/>
                  </a:lnTo>
                  <a:close/>
                </a:path>
                <a:path w="426720" h="226695">
                  <a:moveTo>
                    <a:pt x="330064" y="212107"/>
                  </a:moveTo>
                  <a:lnTo>
                    <a:pt x="329926" y="212107"/>
                  </a:lnTo>
                  <a:lnTo>
                    <a:pt x="330110" y="211749"/>
                  </a:lnTo>
                  <a:lnTo>
                    <a:pt x="330064" y="212107"/>
                  </a:lnTo>
                  <a:close/>
                </a:path>
                <a:path w="426720" h="226695">
                  <a:moveTo>
                    <a:pt x="270359" y="220997"/>
                  </a:moveTo>
                  <a:lnTo>
                    <a:pt x="270037" y="217024"/>
                  </a:lnTo>
                  <a:lnTo>
                    <a:pt x="269821" y="213377"/>
                  </a:lnTo>
                  <a:lnTo>
                    <a:pt x="273459" y="212107"/>
                  </a:lnTo>
                  <a:lnTo>
                    <a:pt x="275280" y="214623"/>
                  </a:lnTo>
                  <a:lnTo>
                    <a:pt x="277547" y="219727"/>
                  </a:lnTo>
                  <a:lnTo>
                    <a:pt x="270359" y="220997"/>
                  </a:lnTo>
                  <a:close/>
                </a:path>
                <a:path w="426720" h="226695">
                  <a:moveTo>
                    <a:pt x="296811" y="219727"/>
                  </a:moveTo>
                  <a:lnTo>
                    <a:pt x="295811" y="218457"/>
                  </a:lnTo>
                  <a:lnTo>
                    <a:pt x="294173" y="217187"/>
                  </a:lnTo>
                  <a:lnTo>
                    <a:pt x="294398" y="215917"/>
                  </a:lnTo>
                  <a:lnTo>
                    <a:pt x="287985" y="215917"/>
                  </a:lnTo>
                  <a:lnTo>
                    <a:pt x="286901" y="214781"/>
                  </a:lnTo>
                  <a:lnTo>
                    <a:pt x="286784" y="214623"/>
                  </a:lnTo>
                  <a:lnTo>
                    <a:pt x="287935" y="212107"/>
                  </a:lnTo>
                  <a:lnTo>
                    <a:pt x="292311" y="212107"/>
                  </a:lnTo>
                  <a:lnTo>
                    <a:pt x="293048" y="213377"/>
                  </a:lnTo>
                  <a:lnTo>
                    <a:pt x="299099" y="213377"/>
                  </a:lnTo>
                  <a:lnTo>
                    <a:pt x="300024" y="215917"/>
                  </a:lnTo>
                  <a:lnTo>
                    <a:pt x="296811" y="219727"/>
                  </a:lnTo>
                  <a:close/>
                </a:path>
                <a:path w="426720" h="226695">
                  <a:moveTo>
                    <a:pt x="299099" y="213377"/>
                  </a:moveTo>
                  <a:lnTo>
                    <a:pt x="293148" y="213377"/>
                  </a:lnTo>
                  <a:lnTo>
                    <a:pt x="292598" y="212107"/>
                  </a:lnTo>
                  <a:lnTo>
                    <a:pt x="297761" y="212107"/>
                  </a:lnTo>
                  <a:lnTo>
                    <a:pt x="299099" y="213377"/>
                  </a:lnTo>
                  <a:close/>
                </a:path>
                <a:path w="426720" h="226695">
                  <a:moveTo>
                    <a:pt x="381743" y="213377"/>
                  </a:moveTo>
                  <a:lnTo>
                    <a:pt x="379993" y="212107"/>
                  </a:lnTo>
                  <a:lnTo>
                    <a:pt x="382331" y="212107"/>
                  </a:lnTo>
                  <a:lnTo>
                    <a:pt x="381743" y="213377"/>
                  </a:lnTo>
                  <a:close/>
                </a:path>
                <a:path w="426720" h="226695">
                  <a:moveTo>
                    <a:pt x="330168" y="219716"/>
                  </a:moveTo>
                  <a:lnTo>
                    <a:pt x="324963" y="218457"/>
                  </a:lnTo>
                  <a:lnTo>
                    <a:pt x="326101" y="213377"/>
                  </a:lnTo>
                  <a:lnTo>
                    <a:pt x="336627" y="213377"/>
                  </a:lnTo>
                  <a:lnTo>
                    <a:pt x="334377" y="215917"/>
                  </a:lnTo>
                  <a:lnTo>
                    <a:pt x="331776" y="215917"/>
                  </a:lnTo>
                  <a:lnTo>
                    <a:pt x="331868" y="217239"/>
                  </a:lnTo>
                  <a:lnTo>
                    <a:pt x="330939" y="218457"/>
                  </a:lnTo>
                  <a:lnTo>
                    <a:pt x="330168" y="219716"/>
                  </a:lnTo>
                  <a:close/>
                </a:path>
                <a:path w="426720" h="226695">
                  <a:moveTo>
                    <a:pt x="346240" y="222267"/>
                  </a:moveTo>
                  <a:lnTo>
                    <a:pt x="344379" y="220002"/>
                  </a:lnTo>
                  <a:lnTo>
                    <a:pt x="344265" y="219727"/>
                  </a:lnTo>
                  <a:lnTo>
                    <a:pt x="344245" y="219263"/>
                  </a:lnTo>
                  <a:lnTo>
                    <a:pt x="345118" y="214885"/>
                  </a:lnTo>
                  <a:lnTo>
                    <a:pt x="345205" y="214623"/>
                  </a:lnTo>
                  <a:lnTo>
                    <a:pt x="347328" y="213377"/>
                  </a:lnTo>
                  <a:lnTo>
                    <a:pt x="348878" y="213377"/>
                  </a:lnTo>
                  <a:lnTo>
                    <a:pt x="351278" y="215917"/>
                  </a:lnTo>
                  <a:lnTo>
                    <a:pt x="350679" y="217024"/>
                  </a:lnTo>
                  <a:lnTo>
                    <a:pt x="350797" y="218292"/>
                  </a:lnTo>
                  <a:lnTo>
                    <a:pt x="350828" y="218457"/>
                  </a:lnTo>
                  <a:lnTo>
                    <a:pt x="355003" y="218457"/>
                  </a:lnTo>
                  <a:lnTo>
                    <a:pt x="355540" y="218688"/>
                  </a:lnTo>
                  <a:lnTo>
                    <a:pt x="355153" y="220997"/>
                  </a:lnTo>
                  <a:lnTo>
                    <a:pt x="349215" y="220997"/>
                  </a:lnTo>
                  <a:lnTo>
                    <a:pt x="346240" y="222267"/>
                  </a:lnTo>
                  <a:close/>
                </a:path>
                <a:path w="426720" h="226695">
                  <a:moveTo>
                    <a:pt x="408233" y="214647"/>
                  </a:moveTo>
                  <a:lnTo>
                    <a:pt x="407170" y="214647"/>
                  </a:lnTo>
                  <a:lnTo>
                    <a:pt x="406220" y="213377"/>
                  </a:lnTo>
                  <a:lnTo>
                    <a:pt x="409095" y="213377"/>
                  </a:lnTo>
                  <a:lnTo>
                    <a:pt x="408233" y="214647"/>
                  </a:lnTo>
                  <a:close/>
                </a:path>
                <a:path w="426720" h="226695">
                  <a:moveTo>
                    <a:pt x="413633" y="215917"/>
                  </a:moveTo>
                  <a:lnTo>
                    <a:pt x="409070" y="215917"/>
                  </a:lnTo>
                  <a:lnTo>
                    <a:pt x="409095" y="213377"/>
                  </a:lnTo>
                  <a:lnTo>
                    <a:pt x="418008" y="213377"/>
                  </a:lnTo>
                  <a:lnTo>
                    <a:pt x="417867" y="214647"/>
                  </a:lnTo>
                  <a:lnTo>
                    <a:pt x="415321" y="214647"/>
                  </a:lnTo>
                  <a:lnTo>
                    <a:pt x="413633" y="215917"/>
                  </a:lnTo>
                  <a:close/>
                </a:path>
                <a:path w="426720" h="226695">
                  <a:moveTo>
                    <a:pt x="417840" y="214885"/>
                  </a:moveTo>
                  <a:lnTo>
                    <a:pt x="418008" y="213377"/>
                  </a:lnTo>
                  <a:lnTo>
                    <a:pt x="418791" y="213830"/>
                  </a:lnTo>
                  <a:lnTo>
                    <a:pt x="418308" y="214647"/>
                  </a:lnTo>
                  <a:lnTo>
                    <a:pt x="417840" y="214885"/>
                  </a:lnTo>
                  <a:close/>
                </a:path>
                <a:path w="426720" h="226695">
                  <a:moveTo>
                    <a:pt x="418791" y="213830"/>
                  </a:moveTo>
                  <a:lnTo>
                    <a:pt x="418008" y="213377"/>
                  </a:lnTo>
                  <a:lnTo>
                    <a:pt x="419059" y="213377"/>
                  </a:lnTo>
                  <a:lnTo>
                    <a:pt x="418791" y="213830"/>
                  </a:lnTo>
                  <a:close/>
                </a:path>
                <a:path w="426720" h="226695">
                  <a:moveTo>
                    <a:pt x="422659" y="217187"/>
                  </a:moveTo>
                  <a:lnTo>
                    <a:pt x="417583" y="217187"/>
                  </a:lnTo>
                  <a:lnTo>
                    <a:pt x="417840" y="214885"/>
                  </a:lnTo>
                  <a:lnTo>
                    <a:pt x="418308" y="214647"/>
                  </a:lnTo>
                  <a:lnTo>
                    <a:pt x="418791" y="213830"/>
                  </a:lnTo>
                  <a:lnTo>
                    <a:pt x="422396" y="215917"/>
                  </a:lnTo>
                  <a:lnTo>
                    <a:pt x="422659" y="217187"/>
                  </a:lnTo>
                  <a:close/>
                </a:path>
                <a:path w="426720" h="226695">
                  <a:moveTo>
                    <a:pt x="306962" y="224807"/>
                  </a:moveTo>
                  <a:lnTo>
                    <a:pt x="303787" y="224807"/>
                  </a:lnTo>
                  <a:lnTo>
                    <a:pt x="302562" y="223537"/>
                  </a:lnTo>
                  <a:lnTo>
                    <a:pt x="303262" y="220997"/>
                  </a:lnTo>
                  <a:lnTo>
                    <a:pt x="304049" y="219727"/>
                  </a:lnTo>
                  <a:lnTo>
                    <a:pt x="303187" y="219727"/>
                  </a:lnTo>
                  <a:lnTo>
                    <a:pt x="302762" y="218788"/>
                  </a:lnTo>
                  <a:lnTo>
                    <a:pt x="302680" y="218169"/>
                  </a:lnTo>
                  <a:lnTo>
                    <a:pt x="303212" y="215917"/>
                  </a:lnTo>
                  <a:lnTo>
                    <a:pt x="319888" y="215917"/>
                  </a:lnTo>
                  <a:lnTo>
                    <a:pt x="320713" y="214647"/>
                  </a:lnTo>
                  <a:lnTo>
                    <a:pt x="322363" y="215917"/>
                  </a:lnTo>
                  <a:lnTo>
                    <a:pt x="322876" y="217187"/>
                  </a:lnTo>
                  <a:lnTo>
                    <a:pt x="310862" y="217187"/>
                  </a:lnTo>
                  <a:lnTo>
                    <a:pt x="310375" y="218457"/>
                  </a:lnTo>
                  <a:lnTo>
                    <a:pt x="313362" y="220997"/>
                  </a:lnTo>
                  <a:lnTo>
                    <a:pt x="309537" y="223537"/>
                  </a:lnTo>
                  <a:lnTo>
                    <a:pt x="308437" y="223537"/>
                  </a:lnTo>
                  <a:lnTo>
                    <a:pt x="306962" y="224807"/>
                  </a:lnTo>
                  <a:close/>
                </a:path>
                <a:path w="426720" h="226695">
                  <a:moveTo>
                    <a:pt x="368279" y="215917"/>
                  </a:moveTo>
                  <a:lnTo>
                    <a:pt x="363792" y="215917"/>
                  </a:lnTo>
                  <a:lnTo>
                    <a:pt x="363842" y="214647"/>
                  </a:lnTo>
                  <a:lnTo>
                    <a:pt x="367854" y="214647"/>
                  </a:lnTo>
                  <a:lnTo>
                    <a:pt x="368279" y="215917"/>
                  </a:lnTo>
                  <a:close/>
                </a:path>
                <a:path w="426720" h="226695">
                  <a:moveTo>
                    <a:pt x="415808" y="215917"/>
                  </a:moveTo>
                  <a:lnTo>
                    <a:pt x="415321" y="214647"/>
                  </a:lnTo>
                  <a:lnTo>
                    <a:pt x="417867" y="214647"/>
                  </a:lnTo>
                  <a:lnTo>
                    <a:pt x="417840" y="214885"/>
                  </a:lnTo>
                  <a:lnTo>
                    <a:pt x="415808" y="215917"/>
                  </a:lnTo>
                  <a:close/>
                </a:path>
                <a:path w="426720" h="226695">
                  <a:moveTo>
                    <a:pt x="289236" y="222267"/>
                  </a:moveTo>
                  <a:lnTo>
                    <a:pt x="283835" y="220997"/>
                  </a:lnTo>
                  <a:lnTo>
                    <a:pt x="284373" y="215917"/>
                  </a:lnTo>
                  <a:lnTo>
                    <a:pt x="293548" y="215917"/>
                  </a:lnTo>
                  <a:lnTo>
                    <a:pt x="293048" y="217187"/>
                  </a:lnTo>
                  <a:lnTo>
                    <a:pt x="290248" y="217187"/>
                  </a:lnTo>
                  <a:lnTo>
                    <a:pt x="291323" y="219727"/>
                  </a:lnTo>
                  <a:lnTo>
                    <a:pt x="289236" y="222267"/>
                  </a:lnTo>
                  <a:close/>
                </a:path>
                <a:path w="426720" h="226695">
                  <a:moveTo>
                    <a:pt x="294017" y="217024"/>
                  </a:moveTo>
                  <a:lnTo>
                    <a:pt x="293548" y="215917"/>
                  </a:lnTo>
                  <a:lnTo>
                    <a:pt x="294398" y="215917"/>
                  </a:lnTo>
                  <a:lnTo>
                    <a:pt x="294017" y="217024"/>
                  </a:lnTo>
                  <a:close/>
                </a:path>
                <a:path w="426720" h="226695">
                  <a:moveTo>
                    <a:pt x="337285" y="219727"/>
                  </a:moveTo>
                  <a:lnTo>
                    <a:pt x="330214" y="219727"/>
                  </a:lnTo>
                  <a:lnTo>
                    <a:pt x="331951" y="218457"/>
                  </a:lnTo>
                  <a:lnTo>
                    <a:pt x="331908" y="217187"/>
                  </a:lnTo>
                  <a:lnTo>
                    <a:pt x="332877" y="215917"/>
                  </a:lnTo>
                  <a:lnTo>
                    <a:pt x="337167" y="218292"/>
                  </a:lnTo>
                  <a:lnTo>
                    <a:pt x="337371" y="218688"/>
                  </a:lnTo>
                  <a:lnTo>
                    <a:pt x="337285" y="219727"/>
                  </a:lnTo>
                  <a:close/>
                </a:path>
                <a:path w="426720" h="226695">
                  <a:moveTo>
                    <a:pt x="410658" y="219727"/>
                  </a:moveTo>
                  <a:lnTo>
                    <a:pt x="383856" y="219727"/>
                  </a:lnTo>
                  <a:lnTo>
                    <a:pt x="384207" y="218788"/>
                  </a:lnTo>
                  <a:lnTo>
                    <a:pt x="384249" y="218169"/>
                  </a:lnTo>
                  <a:lnTo>
                    <a:pt x="384077" y="217567"/>
                  </a:lnTo>
                  <a:lnTo>
                    <a:pt x="384072" y="217024"/>
                  </a:lnTo>
                  <a:lnTo>
                    <a:pt x="384781" y="215917"/>
                  </a:lnTo>
                  <a:lnTo>
                    <a:pt x="396382" y="215917"/>
                  </a:lnTo>
                  <a:lnTo>
                    <a:pt x="396832" y="217187"/>
                  </a:lnTo>
                  <a:lnTo>
                    <a:pt x="404620" y="217187"/>
                  </a:lnTo>
                  <a:lnTo>
                    <a:pt x="402120" y="218457"/>
                  </a:lnTo>
                  <a:lnTo>
                    <a:pt x="409033" y="218457"/>
                  </a:lnTo>
                  <a:lnTo>
                    <a:pt x="410658" y="219727"/>
                  </a:lnTo>
                  <a:close/>
                </a:path>
                <a:path w="426720" h="226695">
                  <a:moveTo>
                    <a:pt x="421696" y="222267"/>
                  </a:moveTo>
                  <a:lnTo>
                    <a:pt x="393857" y="222267"/>
                  </a:lnTo>
                  <a:lnTo>
                    <a:pt x="392840" y="221887"/>
                  </a:lnTo>
                  <a:lnTo>
                    <a:pt x="390469" y="219727"/>
                  </a:lnTo>
                  <a:lnTo>
                    <a:pt x="410669" y="219716"/>
                  </a:lnTo>
                  <a:lnTo>
                    <a:pt x="411958" y="218457"/>
                  </a:lnTo>
                  <a:lnTo>
                    <a:pt x="413071" y="218457"/>
                  </a:lnTo>
                  <a:lnTo>
                    <a:pt x="412971" y="217187"/>
                  </a:lnTo>
                  <a:lnTo>
                    <a:pt x="416233" y="215917"/>
                  </a:lnTo>
                  <a:lnTo>
                    <a:pt x="417583" y="217187"/>
                  </a:lnTo>
                  <a:lnTo>
                    <a:pt x="422659" y="217187"/>
                  </a:lnTo>
                  <a:lnTo>
                    <a:pt x="423088" y="219263"/>
                  </a:lnTo>
                  <a:lnTo>
                    <a:pt x="423094" y="220002"/>
                  </a:lnTo>
                  <a:lnTo>
                    <a:pt x="422771" y="220997"/>
                  </a:lnTo>
                  <a:lnTo>
                    <a:pt x="421696" y="222267"/>
                  </a:lnTo>
                  <a:close/>
                </a:path>
                <a:path w="426720" h="226695">
                  <a:moveTo>
                    <a:pt x="294086" y="217187"/>
                  </a:moveTo>
                  <a:lnTo>
                    <a:pt x="294017" y="217024"/>
                  </a:lnTo>
                  <a:lnTo>
                    <a:pt x="294086" y="217187"/>
                  </a:lnTo>
                  <a:close/>
                </a:path>
                <a:path w="426720" h="226695">
                  <a:moveTo>
                    <a:pt x="291661" y="218457"/>
                  </a:moveTo>
                  <a:lnTo>
                    <a:pt x="290248" y="217187"/>
                  </a:lnTo>
                  <a:lnTo>
                    <a:pt x="293048" y="217187"/>
                  </a:lnTo>
                  <a:lnTo>
                    <a:pt x="291661" y="218457"/>
                  </a:lnTo>
                  <a:close/>
                </a:path>
                <a:path w="426720" h="226695">
                  <a:moveTo>
                    <a:pt x="322113" y="220997"/>
                  </a:moveTo>
                  <a:lnTo>
                    <a:pt x="319257" y="220997"/>
                  </a:lnTo>
                  <a:lnTo>
                    <a:pt x="320126" y="219727"/>
                  </a:lnTo>
                  <a:lnTo>
                    <a:pt x="313000" y="219727"/>
                  </a:lnTo>
                  <a:lnTo>
                    <a:pt x="313312" y="218457"/>
                  </a:lnTo>
                  <a:lnTo>
                    <a:pt x="312300" y="218457"/>
                  </a:lnTo>
                  <a:lnTo>
                    <a:pt x="311375" y="217187"/>
                  </a:lnTo>
                  <a:lnTo>
                    <a:pt x="323038" y="217187"/>
                  </a:lnTo>
                  <a:lnTo>
                    <a:pt x="323288" y="219727"/>
                  </a:lnTo>
                  <a:lnTo>
                    <a:pt x="322113" y="220997"/>
                  </a:lnTo>
                  <a:close/>
                </a:path>
                <a:path w="426720" h="226695">
                  <a:moveTo>
                    <a:pt x="342752" y="218457"/>
                  </a:moveTo>
                  <a:lnTo>
                    <a:pt x="343290" y="217187"/>
                  </a:lnTo>
                  <a:lnTo>
                    <a:pt x="343436" y="217567"/>
                  </a:lnTo>
                  <a:lnTo>
                    <a:pt x="342752" y="218457"/>
                  </a:lnTo>
                  <a:close/>
                </a:path>
                <a:path w="426720" h="226695">
                  <a:moveTo>
                    <a:pt x="343436" y="217567"/>
                  </a:moveTo>
                  <a:lnTo>
                    <a:pt x="343290" y="217187"/>
                  </a:lnTo>
                  <a:lnTo>
                    <a:pt x="343727" y="217187"/>
                  </a:lnTo>
                  <a:lnTo>
                    <a:pt x="343436" y="217567"/>
                  </a:lnTo>
                  <a:close/>
                </a:path>
                <a:path w="426720" h="226695">
                  <a:moveTo>
                    <a:pt x="355003" y="218457"/>
                  </a:moveTo>
                  <a:lnTo>
                    <a:pt x="350828" y="218457"/>
                  </a:lnTo>
                  <a:lnTo>
                    <a:pt x="352778" y="217187"/>
                  </a:lnTo>
                  <a:lnTo>
                    <a:pt x="354944" y="218169"/>
                  </a:lnTo>
                  <a:lnTo>
                    <a:pt x="355003" y="218457"/>
                  </a:lnTo>
                  <a:close/>
                </a:path>
                <a:path w="426720" h="226695">
                  <a:moveTo>
                    <a:pt x="382118" y="223537"/>
                  </a:moveTo>
                  <a:lnTo>
                    <a:pt x="375105" y="223537"/>
                  </a:lnTo>
                  <a:lnTo>
                    <a:pt x="376218" y="222267"/>
                  </a:lnTo>
                  <a:lnTo>
                    <a:pt x="377368" y="222267"/>
                  </a:lnTo>
                  <a:lnTo>
                    <a:pt x="372892" y="220997"/>
                  </a:lnTo>
                  <a:lnTo>
                    <a:pt x="371292" y="219727"/>
                  </a:lnTo>
                  <a:lnTo>
                    <a:pt x="357954" y="219727"/>
                  </a:lnTo>
                  <a:lnTo>
                    <a:pt x="358466" y="218457"/>
                  </a:lnTo>
                  <a:lnTo>
                    <a:pt x="359666" y="218457"/>
                  </a:lnTo>
                  <a:lnTo>
                    <a:pt x="359916" y="217187"/>
                  </a:lnTo>
                  <a:lnTo>
                    <a:pt x="378668" y="217187"/>
                  </a:lnTo>
                  <a:lnTo>
                    <a:pt x="380668" y="218457"/>
                  </a:lnTo>
                  <a:lnTo>
                    <a:pt x="380405" y="219727"/>
                  </a:lnTo>
                  <a:lnTo>
                    <a:pt x="381018" y="220997"/>
                  </a:lnTo>
                  <a:lnTo>
                    <a:pt x="381656" y="220997"/>
                  </a:lnTo>
                  <a:lnTo>
                    <a:pt x="382380" y="222688"/>
                  </a:lnTo>
                  <a:lnTo>
                    <a:pt x="382118" y="223537"/>
                  </a:lnTo>
                  <a:close/>
                </a:path>
                <a:path w="426720" h="226695">
                  <a:moveTo>
                    <a:pt x="330214" y="219727"/>
                  </a:moveTo>
                  <a:lnTo>
                    <a:pt x="330279" y="219534"/>
                  </a:lnTo>
                  <a:lnTo>
                    <a:pt x="330939" y="218457"/>
                  </a:lnTo>
                  <a:lnTo>
                    <a:pt x="331868" y="217239"/>
                  </a:lnTo>
                  <a:lnTo>
                    <a:pt x="331951" y="218457"/>
                  </a:lnTo>
                  <a:lnTo>
                    <a:pt x="330214" y="219727"/>
                  </a:lnTo>
                  <a:close/>
                </a:path>
                <a:path w="426720" h="226695">
                  <a:moveTo>
                    <a:pt x="343777" y="218457"/>
                  </a:moveTo>
                  <a:lnTo>
                    <a:pt x="342752" y="218457"/>
                  </a:lnTo>
                  <a:lnTo>
                    <a:pt x="343436" y="217567"/>
                  </a:lnTo>
                  <a:lnTo>
                    <a:pt x="343777" y="218457"/>
                  </a:lnTo>
                  <a:close/>
                </a:path>
                <a:path w="426720" h="226695">
                  <a:moveTo>
                    <a:pt x="355540" y="218688"/>
                  </a:moveTo>
                  <a:lnTo>
                    <a:pt x="355003" y="218457"/>
                  </a:lnTo>
                  <a:lnTo>
                    <a:pt x="354944" y="218169"/>
                  </a:lnTo>
                  <a:lnTo>
                    <a:pt x="355578" y="218457"/>
                  </a:lnTo>
                  <a:lnTo>
                    <a:pt x="355540" y="218688"/>
                  </a:lnTo>
                  <a:close/>
                </a:path>
                <a:path w="426720" h="226695">
                  <a:moveTo>
                    <a:pt x="337418" y="218788"/>
                  </a:moveTo>
                  <a:lnTo>
                    <a:pt x="337167" y="218292"/>
                  </a:lnTo>
                  <a:lnTo>
                    <a:pt x="337464" y="218457"/>
                  </a:lnTo>
                  <a:lnTo>
                    <a:pt x="337418" y="218788"/>
                  </a:lnTo>
                  <a:close/>
                </a:path>
                <a:path w="426720" h="226695">
                  <a:moveTo>
                    <a:pt x="357954" y="219727"/>
                  </a:moveTo>
                  <a:lnTo>
                    <a:pt x="356877" y="219263"/>
                  </a:lnTo>
                  <a:lnTo>
                    <a:pt x="358266" y="218457"/>
                  </a:lnTo>
                  <a:lnTo>
                    <a:pt x="358466" y="218457"/>
                  </a:lnTo>
                  <a:lnTo>
                    <a:pt x="357954" y="219727"/>
                  </a:lnTo>
                  <a:close/>
                </a:path>
                <a:path w="426720" h="226695">
                  <a:moveTo>
                    <a:pt x="424171" y="220997"/>
                  </a:moveTo>
                  <a:lnTo>
                    <a:pt x="424009" y="220997"/>
                  </a:lnTo>
                  <a:lnTo>
                    <a:pt x="423946" y="219727"/>
                  </a:lnTo>
                  <a:lnTo>
                    <a:pt x="424002" y="219534"/>
                  </a:lnTo>
                  <a:lnTo>
                    <a:pt x="424171" y="218457"/>
                  </a:lnTo>
                  <a:lnTo>
                    <a:pt x="424171" y="220997"/>
                  </a:lnTo>
                  <a:close/>
                </a:path>
                <a:path w="426720" h="226695">
                  <a:moveTo>
                    <a:pt x="370167" y="220997"/>
                  </a:moveTo>
                  <a:lnTo>
                    <a:pt x="356353" y="220997"/>
                  </a:lnTo>
                  <a:lnTo>
                    <a:pt x="356138" y="220002"/>
                  </a:lnTo>
                  <a:lnTo>
                    <a:pt x="356098" y="219716"/>
                  </a:lnTo>
                  <a:lnTo>
                    <a:pt x="356877" y="219263"/>
                  </a:lnTo>
                  <a:lnTo>
                    <a:pt x="357954" y="219727"/>
                  </a:lnTo>
                  <a:lnTo>
                    <a:pt x="370080" y="219727"/>
                  </a:lnTo>
                  <a:lnTo>
                    <a:pt x="370167" y="220997"/>
                  </a:lnTo>
                  <a:close/>
                </a:path>
                <a:path w="426720" h="226695">
                  <a:moveTo>
                    <a:pt x="335939" y="226077"/>
                  </a:moveTo>
                  <a:lnTo>
                    <a:pt x="327826" y="223537"/>
                  </a:lnTo>
                  <a:lnTo>
                    <a:pt x="330168" y="219716"/>
                  </a:lnTo>
                  <a:lnTo>
                    <a:pt x="337285" y="219727"/>
                  </a:lnTo>
                  <a:lnTo>
                    <a:pt x="336927" y="222267"/>
                  </a:lnTo>
                  <a:lnTo>
                    <a:pt x="336225" y="224765"/>
                  </a:lnTo>
                  <a:lnTo>
                    <a:pt x="335939" y="226077"/>
                  </a:lnTo>
                  <a:close/>
                </a:path>
                <a:path w="426720" h="226695">
                  <a:moveTo>
                    <a:pt x="314400" y="224807"/>
                  </a:moveTo>
                  <a:lnTo>
                    <a:pt x="311087" y="223537"/>
                  </a:lnTo>
                  <a:lnTo>
                    <a:pt x="313362" y="222267"/>
                  </a:lnTo>
                  <a:lnTo>
                    <a:pt x="313825" y="219727"/>
                  </a:lnTo>
                  <a:lnTo>
                    <a:pt x="320126" y="219727"/>
                  </a:lnTo>
                  <a:lnTo>
                    <a:pt x="319050" y="220997"/>
                  </a:lnTo>
                  <a:lnTo>
                    <a:pt x="319257" y="220997"/>
                  </a:lnTo>
                  <a:lnTo>
                    <a:pt x="318388" y="222267"/>
                  </a:lnTo>
                  <a:lnTo>
                    <a:pt x="318500" y="223537"/>
                  </a:lnTo>
                  <a:lnTo>
                    <a:pt x="317413" y="223537"/>
                  </a:lnTo>
                  <a:lnTo>
                    <a:pt x="314400" y="224807"/>
                  </a:lnTo>
                  <a:close/>
                </a:path>
                <a:path w="426720" h="226695">
                  <a:moveTo>
                    <a:pt x="319257" y="220997"/>
                  </a:moveTo>
                  <a:lnTo>
                    <a:pt x="319050" y="220997"/>
                  </a:lnTo>
                  <a:lnTo>
                    <a:pt x="320126" y="219727"/>
                  </a:lnTo>
                  <a:lnTo>
                    <a:pt x="319257" y="220997"/>
                  </a:lnTo>
                  <a:close/>
                </a:path>
                <a:path w="426720" h="226695">
                  <a:moveTo>
                    <a:pt x="424159" y="223537"/>
                  </a:moveTo>
                  <a:lnTo>
                    <a:pt x="382743" y="223537"/>
                  </a:lnTo>
                  <a:lnTo>
                    <a:pt x="382380" y="222688"/>
                  </a:lnTo>
                  <a:lnTo>
                    <a:pt x="383293" y="219727"/>
                  </a:lnTo>
                  <a:lnTo>
                    <a:pt x="390469" y="219727"/>
                  </a:lnTo>
                  <a:lnTo>
                    <a:pt x="389819" y="220997"/>
                  </a:lnTo>
                  <a:lnTo>
                    <a:pt x="390456" y="220997"/>
                  </a:lnTo>
                  <a:lnTo>
                    <a:pt x="392840" y="221887"/>
                  </a:lnTo>
                  <a:lnTo>
                    <a:pt x="393256" y="222267"/>
                  </a:lnTo>
                  <a:lnTo>
                    <a:pt x="422346" y="222267"/>
                  </a:lnTo>
                  <a:lnTo>
                    <a:pt x="424159" y="223537"/>
                  </a:lnTo>
                  <a:close/>
                </a:path>
                <a:path w="426720" h="226695">
                  <a:moveTo>
                    <a:pt x="362766" y="224807"/>
                  </a:moveTo>
                  <a:lnTo>
                    <a:pt x="352891" y="224807"/>
                  </a:lnTo>
                  <a:lnTo>
                    <a:pt x="352728" y="223537"/>
                  </a:lnTo>
                  <a:lnTo>
                    <a:pt x="349503" y="223537"/>
                  </a:lnTo>
                  <a:lnTo>
                    <a:pt x="349215" y="220997"/>
                  </a:lnTo>
                  <a:lnTo>
                    <a:pt x="361966" y="220997"/>
                  </a:lnTo>
                  <a:lnTo>
                    <a:pt x="362766" y="224807"/>
                  </a:lnTo>
                  <a:close/>
                </a:path>
                <a:path w="426720" h="226695">
                  <a:moveTo>
                    <a:pt x="362929" y="222267"/>
                  </a:moveTo>
                  <a:lnTo>
                    <a:pt x="361966" y="220997"/>
                  </a:lnTo>
                  <a:lnTo>
                    <a:pt x="363904" y="220997"/>
                  </a:lnTo>
                  <a:lnTo>
                    <a:pt x="362929" y="222267"/>
                  </a:lnTo>
                  <a:close/>
                </a:path>
                <a:path w="426720" h="226695">
                  <a:moveTo>
                    <a:pt x="365104" y="224807"/>
                  </a:moveTo>
                  <a:lnTo>
                    <a:pt x="362704" y="223537"/>
                  </a:lnTo>
                  <a:lnTo>
                    <a:pt x="365754" y="222267"/>
                  </a:lnTo>
                  <a:lnTo>
                    <a:pt x="364604" y="220997"/>
                  </a:lnTo>
                  <a:lnTo>
                    <a:pt x="369229" y="220997"/>
                  </a:lnTo>
                  <a:lnTo>
                    <a:pt x="369229" y="222267"/>
                  </a:lnTo>
                  <a:lnTo>
                    <a:pt x="370055" y="222267"/>
                  </a:lnTo>
                  <a:lnTo>
                    <a:pt x="369723" y="223537"/>
                  </a:lnTo>
                  <a:lnTo>
                    <a:pt x="366567" y="223537"/>
                  </a:lnTo>
                  <a:lnTo>
                    <a:pt x="365104" y="224807"/>
                  </a:lnTo>
                  <a:close/>
                </a:path>
                <a:path w="426720" h="226695">
                  <a:moveTo>
                    <a:pt x="423709" y="224807"/>
                  </a:moveTo>
                  <a:lnTo>
                    <a:pt x="420871" y="223537"/>
                  </a:lnTo>
                  <a:lnTo>
                    <a:pt x="424159" y="223537"/>
                  </a:lnTo>
                  <a:lnTo>
                    <a:pt x="423892" y="222688"/>
                  </a:lnTo>
                  <a:lnTo>
                    <a:pt x="423882" y="221887"/>
                  </a:lnTo>
                  <a:lnTo>
                    <a:pt x="424171" y="220997"/>
                  </a:lnTo>
                  <a:lnTo>
                    <a:pt x="424434" y="223537"/>
                  </a:lnTo>
                  <a:lnTo>
                    <a:pt x="423709" y="224807"/>
                  </a:lnTo>
                  <a:close/>
                </a:path>
                <a:path w="426720" h="226695">
                  <a:moveTo>
                    <a:pt x="393857" y="222267"/>
                  </a:moveTo>
                  <a:lnTo>
                    <a:pt x="393256" y="222267"/>
                  </a:lnTo>
                  <a:lnTo>
                    <a:pt x="392840" y="221887"/>
                  </a:lnTo>
                  <a:lnTo>
                    <a:pt x="393857" y="222267"/>
                  </a:lnTo>
                  <a:close/>
                </a:path>
                <a:path w="426720" h="226695">
                  <a:moveTo>
                    <a:pt x="336214" y="224807"/>
                  </a:moveTo>
                  <a:lnTo>
                    <a:pt x="336852" y="222267"/>
                  </a:lnTo>
                  <a:lnTo>
                    <a:pt x="336279" y="224765"/>
                  </a:lnTo>
                  <a:close/>
                </a:path>
                <a:path w="426720" h="226695">
                  <a:moveTo>
                    <a:pt x="382743" y="223537"/>
                  </a:moveTo>
                  <a:lnTo>
                    <a:pt x="382118" y="223537"/>
                  </a:lnTo>
                  <a:lnTo>
                    <a:pt x="382380" y="222688"/>
                  </a:lnTo>
                  <a:lnTo>
                    <a:pt x="382743" y="223537"/>
                  </a:lnTo>
                  <a:close/>
                </a:path>
                <a:path w="426720" h="226695">
                  <a:moveTo>
                    <a:pt x="343190" y="224807"/>
                  </a:moveTo>
                  <a:lnTo>
                    <a:pt x="340652" y="223537"/>
                  </a:lnTo>
                  <a:lnTo>
                    <a:pt x="344015" y="223537"/>
                  </a:lnTo>
                  <a:lnTo>
                    <a:pt x="343190" y="224807"/>
                  </a:lnTo>
                  <a:close/>
                </a:path>
                <a:path w="426720" h="226695">
                  <a:moveTo>
                    <a:pt x="369392" y="224807"/>
                  </a:moveTo>
                  <a:lnTo>
                    <a:pt x="368292" y="223537"/>
                  </a:lnTo>
                  <a:lnTo>
                    <a:pt x="369723" y="223537"/>
                  </a:lnTo>
                  <a:lnTo>
                    <a:pt x="369392" y="224807"/>
                  </a:lnTo>
                  <a:close/>
                </a:path>
                <a:path w="426720" h="226695">
                  <a:moveTo>
                    <a:pt x="399969" y="224807"/>
                  </a:moveTo>
                  <a:lnTo>
                    <a:pt x="386756" y="224807"/>
                  </a:lnTo>
                  <a:lnTo>
                    <a:pt x="383543" y="223537"/>
                  </a:lnTo>
                  <a:lnTo>
                    <a:pt x="400057" y="223537"/>
                  </a:lnTo>
                  <a:lnTo>
                    <a:pt x="399969" y="224807"/>
                  </a:lnTo>
                  <a:close/>
                </a:path>
                <a:path w="426720" h="226695">
                  <a:moveTo>
                    <a:pt x="405870" y="224807"/>
                  </a:moveTo>
                  <a:lnTo>
                    <a:pt x="401082" y="224807"/>
                  </a:lnTo>
                  <a:lnTo>
                    <a:pt x="400057" y="223537"/>
                  </a:lnTo>
                  <a:lnTo>
                    <a:pt x="409445" y="223537"/>
                  </a:lnTo>
                  <a:lnTo>
                    <a:pt x="405870" y="224807"/>
                  </a:lnTo>
                  <a:close/>
                </a:path>
                <a:path w="426720" h="226695">
                  <a:moveTo>
                    <a:pt x="336268" y="224807"/>
                  </a:moveTo>
                  <a:close/>
                </a:path>
                <a:path w="426720" h="226695">
                  <a:moveTo>
                    <a:pt x="266284" y="219233"/>
                  </a:moveTo>
                  <a:lnTo>
                    <a:pt x="261908" y="216781"/>
                  </a:lnTo>
                  <a:lnTo>
                    <a:pt x="262008" y="215473"/>
                  </a:lnTo>
                  <a:lnTo>
                    <a:pt x="260858" y="213058"/>
                  </a:lnTo>
                  <a:lnTo>
                    <a:pt x="259458" y="212090"/>
                  </a:lnTo>
                  <a:lnTo>
                    <a:pt x="260608" y="210355"/>
                  </a:lnTo>
                  <a:lnTo>
                    <a:pt x="257195" y="209839"/>
                  </a:lnTo>
                  <a:lnTo>
                    <a:pt x="257270" y="204809"/>
                  </a:lnTo>
                  <a:lnTo>
                    <a:pt x="263358" y="204318"/>
                  </a:lnTo>
                  <a:lnTo>
                    <a:pt x="265296" y="207248"/>
                  </a:lnTo>
                  <a:lnTo>
                    <a:pt x="263583" y="209273"/>
                  </a:lnTo>
                  <a:lnTo>
                    <a:pt x="266309" y="209588"/>
                  </a:lnTo>
                  <a:lnTo>
                    <a:pt x="265034" y="211977"/>
                  </a:lnTo>
                  <a:lnTo>
                    <a:pt x="266459" y="212970"/>
                  </a:lnTo>
                  <a:lnTo>
                    <a:pt x="268296" y="215486"/>
                  </a:lnTo>
                  <a:lnTo>
                    <a:pt x="266284" y="219233"/>
                  </a:lnTo>
                  <a:close/>
                </a:path>
                <a:path w="426720" h="226695">
                  <a:moveTo>
                    <a:pt x="257970" y="225169"/>
                  </a:moveTo>
                  <a:lnTo>
                    <a:pt x="256958" y="224804"/>
                  </a:lnTo>
                  <a:lnTo>
                    <a:pt x="252480" y="224804"/>
                  </a:lnTo>
                  <a:lnTo>
                    <a:pt x="250545" y="218705"/>
                  </a:lnTo>
                  <a:lnTo>
                    <a:pt x="257770" y="217749"/>
                  </a:lnTo>
                  <a:lnTo>
                    <a:pt x="257868" y="223408"/>
                  </a:lnTo>
                  <a:lnTo>
                    <a:pt x="257949" y="224804"/>
                  </a:lnTo>
                  <a:lnTo>
                    <a:pt x="253095" y="224804"/>
                  </a:lnTo>
                  <a:lnTo>
                    <a:pt x="252533" y="224968"/>
                  </a:lnTo>
                  <a:lnTo>
                    <a:pt x="257959" y="224968"/>
                  </a:lnTo>
                  <a:lnTo>
                    <a:pt x="257970" y="225169"/>
                  </a:lnTo>
                  <a:close/>
                </a:path>
                <a:path w="426720" h="226695">
                  <a:moveTo>
                    <a:pt x="411920" y="26773"/>
                  </a:moveTo>
                  <a:lnTo>
                    <a:pt x="409933" y="25403"/>
                  </a:lnTo>
                  <a:lnTo>
                    <a:pt x="405782" y="21957"/>
                  </a:lnTo>
                  <a:lnTo>
                    <a:pt x="413971" y="17580"/>
                  </a:lnTo>
                  <a:lnTo>
                    <a:pt x="414733" y="25214"/>
                  </a:lnTo>
                  <a:lnTo>
                    <a:pt x="411920" y="26773"/>
                  </a:lnTo>
                  <a:close/>
                </a:path>
                <a:path w="426720" h="226695">
                  <a:moveTo>
                    <a:pt x="422877" y="28647"/>
                  </a:moveTo>
                  <a:lnTo>
                    <a:pt x="416696" y="28647"/>
                  </a:lnTo>
                  <a:lnTo>
                    <a:pt x="416596" y="26245"/>
                  </a:lnTo>
                  <a:lnTo>
                    <a:pt x="418909" y="24547"/>
                  </a:lnTo>
                  <a:lnTo>
                    <a:pt x="422434" y="26547"/>
                  </a:lnTo>
                  <a:lnTo>
                    <a:pt x="423021" y="28044"/>
                  </a:lnTo>
                  <a:lnTo>
                    <a:pt x="422877" y="28647"/>
                  </a:lnTo>
                  <a:close/>
                </a:path>
                <a:path w="426720" h="226695">
                  <a:moveTo>
                    <a:pt x="414921" y="34847"/>
                  </a:moveTo>
                  <a:lnTo>
                    <a:pt x="412846" y="33137"/>
                  </a:lnTo>
                  <a:lnTo>
                    <a:pt x="412971" y="31049"/>
                  </a:lnTo>
                  <a:lnTo>
                    <a:pt x="413183" y="29200"/>
                  </a:lnTo>
                  <a:lnTo>
                    <a:pt x="414946" y="28220"/>
                  </a:lnTo>
                  <a:lnTo>
                    <a:pt x="416696" y="28647"/>
                  </a:lnTo>
                  <a:lnTo>
                    <a:pt x="422877" y="28647"/>
                  </a:lnTo>
                  <a:lnTo>
                    <a:pt x="422284" y="31137"/>
                  </a:lnTo>
                  <a:lnTo>
                    <a:pt x="421371" y="31225"/>
                  </a:lnTo>
                  <a:lnTo>
                    <a:pt x="420368" y="31816"/>
                  </a:lnTo>
                  <a:lnTo>
                    <a:pt x="419459" y="31816"/>
                  </a:lnTo>
                  <a:lnTo>
                    <a:pt x="419159" y="32055"/>
                  </a:lnTo>
                  <a:lnTo>
                    <a:pt x="419296" y="32634"/>
                  </a:lnTo>
                  <a:lnTo>
                    <a:pt x="418371" y="33589"/>
                  </a:lnTo>
                  <a:lnTo>
                    <a:pt x="418259" y="34319"/>
                  </a:lnTo>
                  <a:lnTo>
                    <a:pt x="414921" y="34847"/>
                  </a:lnTo>
                  <a:close/>
                </a:path>
                <a:path w="426720" h="226695">
                  <a:moveTo>
                    <a:pt x="419984" y="32043"/>
                  </a:moveTo>
                  <a:lnTo>
                    <a:pt x="419459" y="31816"/>
                  </a:lnTo>
                  <a:lnTo>
                    <a:pt x="420368" y="31816"/>
                  </a:lnTo>
                  <a:lnTo>
                    <a:pt x="419984" y="32043"/>
                  </a:lnTo>
                  <a:close/>
                </a:path>
                <a:path w="426720" h="226695">
                  <a:moveTo>
                    <a:pt x="424171" y="19819"/>
                  </a:moveTo>
                  <a:lnTo>
                    <a:pt x="423634" y="18951"/>
                  </a:lnTo>
                  <a:lnTo>
                    <a:pt x="423496" y="17744"/>
                  </a:lnTo>
                  <a:lnTo>
                    <a:pt x="423896" y="16725"/>
                  </a:lnTo>
                  <a:lnTo>
                    <a:pt x="424171" y="16273"/>
                  </a:lnTo>
                  <a:lnTo>
                    <a:pt x="424171" y="19819"/>
                  </a:lnTo>
                  <a:close/>
                </a:path>
                <a:path w="426720" h="226695">
                  <a:moveTo>
                    <a:pt x="395632" y="6904"/>
                  </a:moveTo>
                  <a:lnTo>
                    <a:pt x="395473" y="3584"/>
                  </a:lnTo>
                  <a:lnTo>
                    <a:pt x="395407" y="0"/>
                  </a:lnTo>
                  <a:lnTo>
                    <a:pt x="397544" y="754"/>
                  </a:lnTo>
                  <a:lnTo>
                    <a:pt x="402395" y="754"/>
                  </a:lnTo>
                  <a:lnTo>
                    <a:pt x="402520" y="1245"/>
                  </a:lnTo>
                  <a:lnTo>
                    <a:pt x="401645" y="3584"/>
                  </a:lnTo>
                  <a:lnTo>
                    <a:pt x="401806" y="3584"/>
                  </a:lnTo>
                  <a:lnTo>
                    <a:pt x="401640" y="4902"/>
                  </a:lnTo>
                  <a:lnTo>
                    <a:pt x="400270" y="5646"/>
                  </a:lnTo>
                  <a:lnTo>
                    <a:pt x="401108" y="6844"/>
                  </a:lnTo>
                  <a:lnTo>
                    <a:pt x="395632" y="6904"/>
                  </a:lnTo>
                  <a:close/>
                </a:path>
                <a:path w="426720" h="226695">
                  <a:moveTo>
                    <a:pt x="405232" y="11645"/>
                  </a:moveTo>
                  <a:lnTo>
                    <a:pt x="402945" y="9469"/>
                  </a:lnTo>
                  <a:lnTo>
                    <a:pt x="401108" y="6844"/>
                  </a:lnTo>
                  <a:lnTo>
                    <a:pt x="401395" y="6841"/>
                  </a:lnTo>
                  <a:lnTo>
                    <a:pt x="401640" y="4902"/>
                  </a:lnTo>
                  <a:lnTo>
                    <a:pt x="406570" y="2225"/>
                  </a:lnTo>
                  <a:lnTo>
                    <a:pt x="409458" y="9318"/>
                  </a:lnTo>
                  <a:lnTo>
                    <a:pt x="405232" y="11645"/>
                  </a:lnTo>
                  <a:close/>
                </a:path>
                <a:path w="426720" h="226695">
                  <a:moveTo>
                    <a:pt x="401806" y="3584"/>
                  </a:moveTo>
                  <a:lnTo>
                    <a:pt x="401645" y="3584"/>
                  </a:lnTo>
                  <a:lnTo>
                    <a:pt x="401795" y="3458"/>
                  </a:lnTo>
                  <a:close/>
                </a:path>
                <a:path w="426720" h="226695">
                  <a:moveTo>
                    <a:pt x="401108" y="6844"/>
                  </a:moveTo>
                  <a:lnTo>
                    <a:pt x="400270" y="5646"/>
                  </a:lnTo>
                  <a:lnTo>
                    <a:pt x="401640" y="4902"/>
                  </a:lnTo>
                  <a:lnTo>
                    <a:pt x="401395" y="6841"/>
                  </a:lnTo>
                  <a:lnTo>
                    <a:pt x="401108" y="6844"/>
                  </a:lnTo>
                  <a:close/>
                </a:path>
              </a:pathLst>
            </a:custGeom>
            <a:solidFill>
              <a:srgbClr val="3D3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0505452" y="4299865"/>
            <a:ext cx="6774180" cy="1487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1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35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b="1" spc="-80" dirty="0">
                <a:solidFill>
                  <a:srgbClr val="FFFFFF"/>
                </a:solidFill>
                <a:latin typeface="Arial"/>
                <a:cs typeface="Arial"/>
              </a:rPr>
              <a:t>Budget</a:t>
            </a:r>
            <a:endParaRPr sz="3500" dirty="0">
              <a:latin typeface="Arial"/>
              <a:cs typeface="Arial"/>
            </a:endParaRPr>
          </a:p>
          <a:p>
            <a:pPr marL="12700" marR="5080">
              <a:lnSpc>
                <a:spcPct val="116500"/>
              </a:lnSpc>
              <a:spcBef>
                <a:spcPts val="1155"/>
              </a:spcBef>
            </a:pPr>
            <a:r>
              <a:rPr sz="220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budget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total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projected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costs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needed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to </a:t>
            </a:r>
            <a:r>
              <a:rPr sz="2200" spc="-6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complete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over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defined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period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2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time.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505452" y="768634"/>
            <a:ext cx="6336030" cy="2292985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sz="3500" b="1" spc="-10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35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500" b="1" spc="-90" dirty="0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endParaRPr sz="3500" dirty="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sz="2500" spc="22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ct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5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5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z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g  a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2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r  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ct</a:t>
            </a:r>
            <a:r>
              <a:rPr sz="250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-210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50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25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50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50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500" spc="-15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500" spc="-14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500" spc="-220" dirty="0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2500" dirty="0">
              <a:latin typeface="Lucida Sans Unicode"/>
              <a:cs typeface="Lucida Sans Unicode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05452" y="6807825"/>
            <a:ext cx="6169025" cy="2378075"/>
          </a:xfrm>
          <a:prstGeom prst="rect">
            <a:avLst/>
          </a:prstGeom>
        </p:spPr>
        <p:txBody>
          <a:bodyPr vert="horz" wrap="square" lIns="0" tIns="2533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95"/>
              </a:spcBef>
            </a:pPr>
            <a:r>
              <a:rPr sz="3050" b="1" spc="-95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305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50" b="1" spc="-75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endParaRPr sz="3050" dirty="0">
              <a:latin typeface="Arial"/>
              <a:cs typeface="Arial"/>
            </a:endParaRPr>
          </a:p>
          <a:p>
            <a:pPr marL="12700" marR="5080">
              <a:lnSpc>
                <a:spcPct val="116300"/>
              </a:lnSpc>
              <a:spcBef>
                <a:spcPts val="960"/>
              </a:spcBef>
            </a:pPr>
            <a:r>
              <a:rPr sz="215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1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150" spc="-150" dirty="0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sz="21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ct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1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i</a:t>
            </a:r>
            <a:r>
              <a:rPr sz="21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lu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1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1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1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1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1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esse</a:t>
            </a:r>
            <a:r>
              <a:rPr sz="21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1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1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d  </a:t>
            </a:r>
            <a:r>
              <a:rPr sz="21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ct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50" spc="-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1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21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21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1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21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215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q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21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21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oli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2150" spc="-60" dirty="0">
                <a:solidFill>
                  <a:srgbClr val="FFFFFF"/>
                </a:solidFill>
                <a:latin typeface="Lucida Sans Unicode"/>
                <a:cs typeface="Lucida Sans Unicode"/>
              </a:rPr>
              <a:t>es</a:t>
            </a:r>
            <a:r>
              <a:rPr sz="2150" spc="-185" dirty="0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sz="215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objectives and 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responsibilities </a:t>
            </a:r>
            <a:r>
              <a:rPr sz="21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so </a:t>
            </a:r>
            <a:r>
              <a:rPr sz="21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that </a:t>
            </a:r>
            <a:r>
              <a:rPr sz="21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project </a:t>
            </a:r>
            <a:r>
              <a:rPr sz="21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will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satisfy</a:t>
            </a:r>
            <a:r>
              <a:rPr sz="21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needs</a:t>
            </a:r>
            <a:r>
              <a:rPr sz="21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1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150" spc="-12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was</a:t>
            </a:r>
            <a:r>
              <a:rPr sz="2150" spc="-11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undertaken.</a:t>
            </a:r>
            <a:endParaRPr sz="2150" dirty="0">
              <a:latin typeface="Lucida Sans Unicode"/>
              <a:cs typeface="Lucida Sans Unicode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368229" y="351891"/>
            <a:ext cx="7170420" cy="3157274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740535" marR="5080" indent="-1728470">
              <a:lnSpc>
                <a:spcPts val="7870"/>
              </a:lnSpc>
              <a:spcBef>
                <a:spcPts val="919"/>
              </a:spcBef>
            </a:pPr>
            <a:r>
              <a:rPr sz="7150" spc="-150" dirty="0">
                <a:solidFill>
                  <a:srgbClr val="40B861"/>
                </a:solidFill>
                <a:latin typeface="Tahoma"/>
                <a:cs typeface="Tahoma"/>
              </a:rPr>
              <a:t>PROJECT SUCCESS  </a:t>
            </a:r>
            <a:r>
              <a:rPr sz="7150" spc="-150" dirty="0" smtClean="0">
                <a:solidFill>
                  <a:srgbClr val="40B861"/>
                </a:solidFill>
                <a:latin typeface="Tahoma"/>
                <a:cs typeface="Tahoma"/>
              </a:rPr>
              <a:t>CR</a:t>
            </a:r>
            <a:r>
              <a:rPr lang="en-US" sz="7150" spc="-150" dirty="0" smtClean="0">
                <a:solidFill>
                  <a:srgbClr val="40B861"/>
                </a:solidFill>
                <a:latin typeface="Tahoma"/>
                <a:cs typeface="Tahoma"/>
              </a:rPr>
              <a:t>I</a:t>
            </a:r>
            <a:r>
              <a:rPr sz="7150" spc="-150" dirty="0" smtClean="0">
                <a:solidFill>
                  <a:srgbClr val="40B861"/>
                </a:solidFill>
                <a:latin typeface="Tahoma"/>
                <a:cs typeface="Tahoma"/>
              </a:rPr>
              <a:t>TER</a:t>
            </a:r>
            <a:r>
              <a:rPr lang="en-US" sz="7150" spc="-150" dirty="0" smtClean="0">
                <a:solidFill>
                  <a:srgbClr val="40B861"/>
                </a:solidFill>
                <a:latin typeface="Tahoma"/>
                <a:cs typeface="Tahoma"/>
              </a:rPr>
              <a:t>I</a:t>
            </a:r>
            <a:r>
              <a:rPr sz="7150" spc="-150" dirty="0" smtClean="0">
                <a:solidFill>
                  <a:srgbClr val="40B861"/>
                </a:solidFill>
                <a:latin typeface="Tahoma"/>
                <a:cs typeface="Tahoma"/>
              </a:rPr>
              <a:t>A</a:t>
            </a:r>
            <a:endParaRPr sz="7150" spc="-150" dirty="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7648" y="3509165"/>
            <a:ext cx="7207884" cy="988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2700" spc="-70" dirty="0">
                <a:latin typeface="Lucida Sans Unicode"/>
                <a:cs typeface="Lucida Sans Unicode"/>
              </a:rPr>
              <a:t>Projects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114" dirty="0">
                <a:latin typeface="Lucida Sans Unicode"/>
                <a:cs typeface="Lucida Sans Unicode"/>
              </a:rPr>
              <a:t>made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140" dirty="0">
                <a:latin typeface="Lucida Sans Unicode"/>
                <a:cs typeface="Lucida Sans Unicode"/>
              </a:rPr>
              <a:t>in</a:t>
            </a:r>
            <a:r>
              <a:rPr sz="2700" spc="-150" dirty="0">
                <a:latin typeface="Lucida Sans Unicode"/>
                <a:cs typeface="Lucida Sans Unicode"/>
              </a:rPr>
              <a:t> </a:t>
            </a:r>
            <a:r>
              <a:rPr sz="2700" spc="-100" dirty="0">
                <a:latin typeface="Lucida Sans Unicode"/>
                <a:cs typeface="Lucida Sans Unicode"/>
              </a:rPr>
              <a:t>the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114" dirty="0">
                <a:latin typeface="Lucida Sans Unicode"/>
                <a:cs typeface="Lucida Sans Unicode"/>
              </a:rPr>
              <a:t>planned</a:t>
            </a:r>
            <a:r>
              <a:rPr sz="2700" spc="-150" dirty="0">
                <a:latin typeface="Lucida Sans Unicode"/>
                <a:cs typeface="Lucida Sans Unicode"/>
              </a:rPr>
              <a:t> time,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110" dirty="0">
                <a:latin typeface="Lucida Sans Unicode"/>
                <a:cs typeface="Lucida Sans Unicode"/>
              </a:rPr>
              <a:t>budget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105" dirty="0">
                <a:latin typeface="Lucida Sans Unicode"/>
                <a:cs typeface="Lucida Sans Unicode"/>
              </a:rPr>
              <a:t>and </a:t>
            </a:r>
            <a:r>
              <a:rPr sz="2700" spc="-840" dirty="0">
                <a:latin typeface="Lucida Sans Unicode"/>
                <a:cs typeface="Lucida Sans Unicode"/>
              </a:rPr>
              <a:t> </a:t>
            </a:r>
            <a:r>
              <a:rPr sz="2700" spc="-105" dirty="0">
                <a:latin typeface="Lucida Sans Unicode"/>
                <a:cs typeface="Lucida Sans Unicode"/>
              </a:rPr>
              <a:t>quality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90" dirty="0">
                <a:latin typeface="Lucida Sans Unicode"/>
                <a:cs typeface="Lucida Sans Unicode"/>
              </a:rPr>
              <a:t>are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114" dirty="0">
                <a:latin typeface="Lucida Sans Unicode"/>
                <a:cs typeface="Lucida Sans Unicode"/>
              </a:rPr>
              <a:t>considered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105" dirty="0">
                <a:latin typeface="Lucida Sans Unicode"/>
                <a:cs typeface="Lucida Sans Unicode"/>
              </a:rPr>
              <a:t>successful</a:t>
            </a:r>
            <a:r>
              <a:rPr sz="2700" spc="-155" dirty="0">
                <a:latin typeface="Lucida Sans Unicode"/>
                <a:cs typeface="Lucida Sans Unicode"/>
              </a:rPr>
              <a:t> </a:t>
            </a:r>
            <a:r>
              <a:rPr sz="2700" spc="-130" dirty="0">
                <a:latin typeface="Lucida Sans Unicode"/>
                <a:cs typeface="Lucida Sans Unicode"/>
              </a:rPr>
              <a:t>projects.</a:t>
            </a:r>
            <a:endParaRPr sz="27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1866900"/>
            <a:ext cx="3895724" cy="3809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908371" y="6157913"/>
            <a:ext cx="3100535" cy="31146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56547" y="3482468"/>
            <a:ext cx="11284506" cy="3322063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775970" marR="5080" indent="-763905">
              <a:lnSpc>
                <a:spcPts val="12270"/>
              </a:lnSpc>
              <a:spcBef>
                <a:spcPts val="1305"/>
              </a:spcBef>
            </a:pPr>
            <a:r>
              <a:rPr sz="11150" spc="-150" dirty="0" smtClean="0">
                <a:latin typeface="Tahoma"/>
                <a:cs typeface="Tahoma"/>
              </a:rPr>
              <a:t>W</a:t>
            </a:r>
            <a:r>
              <a:rPr lang="en-US" sz="11150" spc="-150" dirty="0" smtClean="0">
                <a:latin typeface="Tahoma"/>
                <a:cs typeface="Tahoma"/>
              </a:rPr>
              <a:t>hat</a:t>
            </a:r>
            <a:r>
              <a:rPr sz="11150" spc="-150" dirty="0" smtClean="0">
                <a:latin typeface="Tahoma"/>
                <a:cs typeface="Tahoma"/>
              </a:rPr>
              <a:t> </a:t>
            </a:r>
            <a:r>
              <a:rPr lang="en-US" sz="11150" spc="-150" dirty="0" smtClean="0">
                <a:latin typeface="Tahoma"/>
                <a:cs typeface="Tahoma"/>
              </a:rPr>
              <a:t> is</a:t>
            </a:r>
            <a:r>
              <a:rPr sz="11150" spc="-150" dirty="0" smtClean="0">
                <a:latin typeface="Tahoma"/>
                <a:cs typeface="Tahoma"/>
              </a:rPr>
              <a:t> </a:t>
            </a:r>
            <a:r>
              <a:rPr lang="en-US" sz="11150" spc="-150" dirty="0" smtClean="0">
                <a:latin typeface="Tahoma"/>
                <a:cs typeface="Tahoma"/>
              </a:rPr>
              <a:t>project </a:t>
            </a:r>
            <a:r>
              <a:rPr sz="11150" spc="-150" dirty="0" smtClean="0">
                <a:latin typeface="Tahoma"/>
                <a:cs typeface="Tahoma"/>
              </a:rPr>
              <a:t> </a:t>
            </a:r>
            <a:r>
              <a:rPr lang="en-US" sz="11150" spc="-150" dirty="0" smtClean="0">
                <a:latin typeface="Tahoma"/>
                <a:cs typeface="Tahoma"/>
              </a:rPr>
              <a:t>management </a:t>
            </a:r>
            <a:r>
              <a:rPr sz="11150" spc="-150" dirty="0" smtClean="0">
                <a:latin typeface="Tahoma"/>
                <a:cs typeface="Tahoma"/>
              </a:rPr>
              <a:t>?</a:t>
            </a:r>
            <a:endParaRPr sz="11150" spc="-1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0638" y="0"/>
            <a:ext cx="4381499" cy="407815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156023" y="2510276"/>
            <a:ext cx="8835577" cy="485774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864869" marR="852805" indent="1031240">
              <a:lnSpc>
                <a:spcPts val="8550"/>
              </a:lnSpc>
              <a:spcBef>
                <a:spcPts val="1085"/>
              </a:spcBef>
            </a:pPr>
            <a:r>
              <a:rPr spc="-150" dirty="0" smtClean="0"/>
              <a:t>PROJECT</a:t>
            </a:r>
            <a:r>
              <a:rPr lang="en-US" spc="-150" dirty="0" smtClean="0"/>
              <a:t>  </a:t>
            </a:r>
            <a:r>
              <a:rPr spc="-150" dirty="0" smtClean="0"/>
              <a:t>MANAGEMENT</a:t>
            </a:r>
            <a:endParaRPr spc="-150" dirty="0"/>
          </a:p>
          <a:p>
            <a:pPr marL="12700" marR="5080" indent="217170" algn="just">
              <a:lnSpc>
                <a:spcPct val="116700"/>
              </a:lnSpc>
              <a:spcBef>
                <a:spcPts val="3845"/>
              </a:spcBef>
            </a:pPr>
            <a:r>
              <a:rPr lang="en-US" sz="2250" b="0" spc="-90" dirty="0" smtClean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90" dirty="0" smtClean="0">
                <a:solidFill>
                  <a:srgbClr val="000000"/>
                </a:solidFill>
                <a:latin typeface="Lucida Sans Unicode"/>
                <a:cs typeface="Lucida Sans Unicode"/>
              </a:rPr>
              <a:t>is</a:t>
            </a:r>
            <a:r>
              <a:rPr sz="2250" b="0" spc="-85" dirty="0" smtClean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75" dirty="0">
                <a:solidFill>
                  <a:srgbClr val="000000"/>
                </a:solidFill>
                <a:latin typeface="Lucida Sans Unicode"/>
                <a:cs typeface="Lucida Sans Unicode"/>
              </a:rPr>
              <a:t>the</a:t>
            </a:r>
            <a:r>
              <a:rPr sz="2250" b="0" spc="-7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75" dirty="0">
                <a:solidFill>
                  <a:srgbClr val="000000"/>
                </a:solidFill>
                <a:latin typeface="Lucida Sans Unicode"/>
                <a:cs typeface="Lucida Sans Unicode"/>
              </a:rPr>
              <a:t>use</a:t>
            </a:r>
            <a:r>
              <a:rPr sz="2250" b="0" spc="-7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100" dirty="0">
                <a:solidFill>
                  <a:srgbClr val="000000"/>
                </a:solidFill>
                <a:latin typeface="Lucida Sans Unicode"/>
                <a:cs typeface="Lucida Sans Unicode"/>
              </a:rPr>
              <a:t>of</a:t>
            </a:r>
            <a:r>
              <a:rPr sz="2250" b="0" spc="-9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80" dirty="0">
                <a:solidFill>
                  <a:srgbClr val="000000"/>
                </a:solidFill>
                <a:latin typeface="Lucida Sans Unicode"/>
                <a:cs typeface="Lucida Sans Unicode"/>
              </a:rPr>
              <a:t>specific</a:t>
            </a:r>
            <a:r>
              <a:rPr sz="2250" b="0" spc="-7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80" dirty="0">
                <a:solidFill>
                  <a:srgbClr val="000000"/>
                </a:solidFill>
                <a:latin typeface="Lucida Sans Unicode"/>
                <a:cs typeface="Lucida Sans Unicode"/>
              </a:rPr>
              <a:t>knowledge,</a:t>
            </a:r>
            <a:r>
              <a:rPr sz="2250" b="0" spc="-7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120" dirty="0">
                <a:solidFill>
                  <a:srgbClr val="000000"/>
                </a:solidFill>
                <a:latin typeface="Lucida Sans Unicode"/>
                <a:cs typeface="Lucida Sans Unicode"/>
              </a:rPr>
              <a:t>skills,</a:t>
            </a:r>
            <a:r>
              <a:rPr sz="2250" b="0" spc="-114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95" dirty="0">
                <a:solidFill>
                  <a:srgbClr val="000000"/>
                </a:solidFill>
                <a:latin typeface="Lucida Sans Unicode"/>
                <a:cs typeface="Lucida Sans Unicode"/>
              </a:rPr>
              <a:t>tools</a:t>
            </a:r>
            <a:r>
              <a:rPr sz="2250" b="0" spc="-9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75" dirty="0">
                <a:solidFill>
                  <a:srgbClr val="000000"/>
                </a:solidFill>
                <a:latin typeface="Lucida Sans Unicode"/>
                <a:cs typeface="Lucida Sans Unicode"/>
              </a:rPr>
              <a:t>and </a:t>
            </a:r>
            <a:r>
              <a:rPr sz="2250" b="0" spc="-7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85" dirty="0">
                <a:solidFill>
                  <a:srgbClr val="000000"/>
                </a:solidFill>
                <a:latin typeface="Lucida Sans Unicode"/>
                <a:cs typeface="Lucida Sans Unicode"/>
              </a:rPr>
              <a:t>techniques </a:t>
            </a:r>
            <a:r>
              <a:rPr sz="2250" b="0" spc="-90" dirty="0" smtClean="0">
                <a:solidFill>
                  <a:srgbClr val="000000"/>
                </a:solidFill>
                <a:latin typeface="Lucida Sans Unicode"/>
                <a:cs typeface="Lucida Sans Unicode"/>
              </a:rPr>
              <a:t>to</a:t>
            </a:r>
            <a:r>
              <a:rPr lang="en-US" sz="2250" b="0" spc="-90" dirty="0" smtClean="0">
                <a:solidFill>
                  <a:srgbClr val="000000"/>
                </a:solidFill>
                <a:latin typeface="Lucida Sans Unicode"/>
                <a:cs typeface="Lucida Sans Unicode"/>
              </a:rPr>
              <a:t>  </a:t>
            </a:r>
            <a:r>
              <a:rPr sz="2250" b="0" spc="-90" dirty="0" smtClean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80" dirty="0">
                <a:solidFill>
                  <a:srgbClr val="000000"/>
                </a:solidFill>
                <a:latin typeface="Lucida Sans Unicode"/>
                <a:cs typeface="Lucida Sans Unicode"/>
              </a:rPr>
              <a:t>deliver </a:t>
            </a:r>
            <a:r>
              <a:rPr sz="2250" b="0" spc="-95" dirty="0">
                <a:solidFill>
                  <a:srgbClr val="000000"/>
                </a:solidFill>
                <a:latin typeface="Lucida Sans Unicode"/>
                <a:cs typeface="Lucida Sans Unicode"/>
              </a:rPr>
              <a:t>something </a:t>
            </a:r>
            <a:r>
              <a:rPr sz="2250" b="0" spc="-100" dirty="0">
                <a:solidFill>
                  <a:srgbClr val="000000"/>
                </a:solidFill>
                <a:latin typeface="Lucida Sans Unicode"/>
                <a:cs typeface="Lucida Sans Unicode"/>
              </a:rPr>
              <a:t>of </a:t>
            </a:r>
            <a:r>
              <a:rPr sz="2250" b="0" spc="-65" dirty="0">
                <a:solidFill>
                  <a:srgbClr val="000000"/>
                </a:solidFill>
                <a:latin typeface="Lucida Sans Unicode"/>
                <a:cs typeface="Lucida Sans Unicode"/>
              </a:rPr>
              <a:t>value </a:t>
            </a:r>
            <a:r>
              <a:rPr sz="2250" b="0" spc="-90" dirty="0">
                <a:solidFill>
                  <a:srgbClr val="000000"/>
                </a:solidFill>
                <a:latin typeface="Lucida Sans Unicode"/>
                <a:cs typeface="Lucida Sans Unicode"/>
              </a:rPr>
              <a:t>to </a:t>
            </a:r>
            <a:r>
              <a:rPr sz="2250" b="0" spc="-105" dirty="0">
                <a:solidFill>
                  <a:srgbClr val="000000"/>
                </a:solidFill>
                <a:latin typeface="Lucida Sans Unicode"/>
                <a:cs typeface="Lucida Sans Unicode"/>
              </a:rPr>
              <a:t>people. </a:t>
            </a:r>
            <a:r>
              <a:rPr sz="2250" b="0" spc="-75" dirty="0">
                <a:solidFill>
                  <a:srgbClr val="000000"/>
                </a:solidFill>
                <a:latin typeface="Lucida Sans Unicode"/>
                <a:cs typeface="Lucida Sans Unicode"/>
              </a:rPr>
              <a:t>The </a:t>
            </a:r>
            <a:r>
              <a:rPr sz="2250" b="0" spc="-7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85" dirty="0">
                <a:solidFill>
                  <a:srgbClr val="000000"/>
                </a:solidFill>
                <a:latin typeface="Lucida Sans Unicode"/>
                <a:cs typeface="Lucida Sans Unicode"/>
              </a:rPr>
              <a:t>development</a:t>
            </a:r>
            <a:r>
              <a:rPr sz="2250" b="0" spc="-8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100" dirty="0">
                <a:solidFill>
                  <a:srgbClr val="000000"/>
                </a:solidFill>
                <a:latin typeface="Lucida Sans Unicode"/>
                <a:cs typeface="Lucida Sans Unicode"/>
              </a:rPr>
              <a:t>of</a:t>
            </a:r>
            <a:r>
              <a:rPr sz="2250" b="0" spc="-9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45" dirty="0">
                <a:solidFill>
                  <a:srgbClr val="000000"/>
                </a:solidFill>
                <a:latin typeface="Lucida Sans Unicode"/>
                <a:cs typeface="Lucida Sans Unicode"/>
              </a:rPr>
              <a:t>software</a:t>
            </a:r>
            <a:r>
              <a:rPr sz="2250" b="0" spc="-4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105" dirty="0">
                <a:solidFill>
                  <a:srgbClr val="000000"/>
                </a:solidFill>
                <a:latin typeface="Lucida Sans Unicode"/>
                <a:cs typeface="Lucida Sans Unicode"/>
              </a:rPr>
              <a:t>for</a:t>
            </a:r>
            <a:r>
              <a:rPr sz="2250" b="0" spc="-10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70" dirty="0">
                <a:solidFill>
                  <a:srgbClr val="000000"/>
                </a:solidFill>
                <a:latin typeface="Lucida Sans Unicode"/>
                <a:cs typeface="Lucida Sans Unicode"/>
              </a:rPr>
              <a:t>an</a:t>
            </a:r>
            <a:r>
              <a:rPr sz="2250" b="0" spc="-6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95" dirty="0">
                <a:solidFill>
                  <a:srgbClr val="000000"/>
                </a:solidFill>
                <a:latin typeface="Lucida Sans Unicode"/>
                <a:cs typeface="Lucida Sans Unicode"/>
              </a:rPr>
              <a:t>improved</a:t>
            </a:r>
            <a:r>
              <a:rPr sz="2250" b="0" spc="-9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80" dirty="0">
                <a:solidFill>
                  <a:srgbClr val="000000"/>
                </a:solidFill>
                <a:latin typeface="Lucida Sans Unicode"/>
                <a:cs typeface="Lucida Sans Unicode"/>
              </a:rPr>
              <a:t>business </a:t>
            </a:r>
            <a:r>
              <a:rPr sz="2250" b="0" spc="-7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95" dirty="0">
                <a:solidFill>
                  <a:srgbClr val="000000"/>
                </a:solidFill>
                <a:latin typeface="Lucida Sans Unicode"/>
                <a:cs typeface="Lucida Sans Unicode"/>
              </a:rPr>
              <a:t>process,</a:t>
            </a:r>
            <a:r>
              <a:rPr sz="2250" b="0" spc="-9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75" dirty="0">
                <a:solidFill>
                  <a:srgbClr val="000000"/>
                </a:solidFill>
                <a:latin typeface="Lucida Sans Unicode"/>
                <a:cs typeface="Lucida Sans Unicode"/>
              </a:rPr>
              <a:t>the</a:t>
            </a:r>
            <a:r>
              <a:rPr sz="2250" b="0" spc="-7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95" dirty="0">
                <a:solidFill>
                  <a:srgbClr val="000000"/>
                </a:solidFill>
                <a:latin typeface="Lucida Sans Unicode"/>
                <a:cs typeface="Lucida Sans Unicode"/>
              </a:rPr>
              <a:t>construction</a:t>
            </a:r>
            <a:r>
              <a:rPr sz="2250" b="0" spc="-9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100" dirty="0">
                <a:solidFill>
                  <a:srgbClr val="000000"/>
                </a:solidFill>
                <a:latin typeface="Lucida Sans Unicode"/>
                <a:cs typeface="Lucida Sans Unicode"/>
              </a:rPr>
              <a:t>of</a:t>
            </a:r>
            <a:r>
              <a:rPr sz="2250" b="0" spc="-9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35" dirty="0">
                <a:solidFill>
                  <a:srgbClr val="000000"/>
                </a:solidFill>
                <a:latin typeface="Lucida Sans Unicode"/>
                <a:cs typeface="Lucida Sans Unicode"/>
              </a:rPr>
              <a:t>a </a:t>
            </a:r>
            <a:r>
              <a:rPr sz="2250" b="0" spc="-114" dirty="0">
                <a:solidFill>
                  <a:srgbClr val="000000"/>
                </a:solidFill>
                <a:latin typeface="Lucida Sans Unicode"/>
                <a:cs typeface="Lucida Sans Unicode"/>
              </a:rPr>
              <a:t>building,</a:t>
            </a:r>
            <a:r>
              <a:rPr sz="2250" b="0" spc="-11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75" dirty="0">
                <a:solidFill>
                  <a:srgbClr val="000000"/>
                </a:solidFill>
                <a:latin typeface="Lucida Sans Unicode"/>
                <a:cs typeface="Lucida Sans Unicode"/>
              </a:rPr>
              <a:t>the</a:t>
            </a:r>
            <a:r>
              <a:rPr sz="2250" b="0" spc="-7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95" dirty="0">
                <a:solidFill>
                  <a:srgbClr val="000000"/>
                </a:solidFill>
                <a:latin typeface="Lucida Sans Unicode"/>
                <a:cs typeface="Lucida Sans Unicode"/>
              </a:rPr>
              <a:t>relief</a:t>
            </a:r>
            <a:r>
              <a:rPr sz="2250" b="0" spc="52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85" dirty="0">
                <a:solidFill>
                  <a:srgbClr val="000000"/>
                </a:solidFill>
                <a:latin typeface="Lucida Sans Unicode"/>
                <a:cs typeface="Lucida Sans Unicode"/>
              </a:rPr>
              <a:t>effort </a:t>
            </a:r>
            <a:r>
              <a:rPr sz="2250" b="0" spc="-80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70" dirty="0">
                <a:solidFill>
                  <a:srgbClr val="000000"/>
                </a:solidFill>
                <a:latin typeface="Lucida Sans Unicode"/>
                <a:cs typeface="Lucida Sans Unicode"/>
              </a:rPr>
              <a:t>after </a:t>
            </a:r>
            <a:r>
              <a:rPr sz="2250" b="0" spc="-35" dirty="0">
                <a:solidFill>
                  <a:srgbClr val="000000"/>
                </a:solidFill>
                <a:latin typeface="Lucida Sans Unicode"/>
                <a:cs typeface="Lucida Sans Unicode"/>
              </a:rPr>
              <a:t>a </a:t>
            </a:r>
            <a:r>
              <a:rPr sz="2250" b="0" spc="-85" dirty="0">
                <a:solidFill>
                  <a:srgbClr val="000000"/>
                </a:solidFill>
                <a:latin typeface="Lucida Sans Unicode"/>
                <a:cs typeface="Lucida Sans Unicode"/>
              </a:rPr>
              <a:t>natural </a:t>
            </a:r>
            <a:r>
              <a:rPr sz="2250" b="0" spc="-90" dirty="0">
                <a:solidFill>
                  <a:srgbClr val="000000"/>
                </a:solidFill>
                <a:latin typeface="Lucida Sans Unicode"/>
                <a:cs typeface="Lucida Sans Unicode"/>
              </a:rPr>
              <a:t>disaster, </a:t>
            </a:r>
            <a:r>
              <a:rPr sz="2250" b="0" spc="-75" dirty="0">
                <a:solidFill>
                  <a:srgbClr val="000000"/>
                </a:solidFill>
                <a:latin typeface="Lucida Sans Unicode"/>
                <a:cs typeface="Lucida Sans Unicode"/>
              </a:rPr>
              <a:t>the </a:t>
            </a:r>
            <a:r>
              <a:rPr sz="2250" b="0" spc="-100" dirty="0">
                <a:solidFill>
                  <a:srgbClr val="000000"/>
                </a:solidFill>
                <a:latin typeface="Lucida Sans Unicode"/>
                <a:cs typeface="Lucida Sans Unicode"/>
              </a:rPr>
              <a:t>expansion of </a:t>
            </a:r>
            <a:r>
              <a:rPr sz="2250" b="0" spc="-65" dirty="0">
                <a:solidFill>
                  <a:srgbClr val="000000"/>
                </a:solidFill>
                <a:latin typeface="Lucida Sans Unicode"/>
                <a:cs typeface="Lucida Sans Unicode"/>
              </a:rPr>
              <a:t>sales </a:t>
            </a:r>
            <a:r>
              <a:rPr sz="2250" b="0" spc="-105" dirty="0">
                <a:solidFill>
                  <a:srgbClr val="000000"/>
                </a:solidFill>
                <a:latin typeface="Lucida Sans Unicode"/>
                <a:cs typeface="Lucida Sans Unicode"/>
              </a:rPr>
              <a:t>into </a:t>
            </a:r>
            <a:r>
              <a:rPr sz="2250" b="0" spc="-35" dirty="0">
                <a:solidFill>
                  <a:srgbClr val="000000"/>
                </a:solidFill>
                <a:latin typeface="Lucida Sans Unicode"/>
                <a:cs typeface="Lucida Sans Unicode"/>
              </a:rPr>
              <a:t>a </a:t>
            </a:r>
            <a:r>
              <a:rPr sz="2250" b="0" spc="10" dirty="0">
                <a:solidFill>
                  <a:srgbClr val="000000"/>
                </a:solidFill>
                <a:latin typeface="Lucida Sans Unicode"/>
                <a:cs typeface="Lucida Sans Unicode"/>
              </a:rPr>
              <a:t>new </a:t>
            </a:r>
            <a:r>
              <a:rPr sz="2250" b="0" spc="1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70" dirty="0">
                <a:solidFill>
                  <a:srgbClr val="000000"/>
                </a:solidFill>
                <a:latin typeface="Lucida Sans Unicode"/>
                <a:cs typeface="Lucida Sans Unicode"/>
              </a:rPr>
              <a:t>g</a:t>
            </a:r>
            <a:r>
              <a:rPr sz="2250" b="0" spc="-55" dirty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sz="2250" b="0" spc="-120" dirty="0">
                <a:solidFill>
                  <a:srgbClr val="000000"/>
                </a:solidFill>
                <a:latin typeface="Lucida Sans Unicode"/>
                <a:cs typeface="Lucida Sans Unicode"/>
              </a:rPr>
              <a:t>o</a:t>
            </a:r>
            <a:r>
              <a:rPr sz="2250" b="0" spc="-70" dirty="0">
                <a:solidFill>
                  <a:srgbClr val="000000"/>
                </a:solidFill>
                <a:latin typeface="Lucida Sans Unicode"/>
                <a:cs typeface="Lucida Sans Unicode"/>
              </a:rPr>
              <a:t>g</a:t>
            </a:r>
            <a:r>
              <a:rPr sz="2250" b="0" spc="-114" dirty="0">
                <a:solidFill>
                  <a:srgbClr val="000000"/>
                </a:solidFill>
                <a:latin typeface="Lucida Sans Unicode"/>
                <a:cs typeface="Lucida Sans Unicode"/>
              </a:rPr>
              <a:t>r</a:t>
            </a:r>
            <a:r>
              <a:rPr sz="2250" b="0" spc="-40" dirty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sz="2250" b="0" spc="-95" dirty="0">
                <a:solidFill>
                  <a:srgbClr val="000000"/>
                </a:solidFill>
                <a:latin typeface="Lucida Sans Unicode"/>
                <a:cs typeface="Lucida Sans Unicode"/>
              </a:rPr>
              <a:t>p</a:t>
            </a:r>
            <a:r>
              <a:rPr sz="2250" b="0" spc="-105" dirty="0">
                <a:solidFill>
                  <a:srgbClr val="000000"/>
                </a:solidFill>
                <a:latin typeface="Lucida Sans Unicode"/>
                <a:cs typeface="Lucida Sans Unicode"/>
              </a:rPr>
              <a:t>h</a:t>
            </a:r>
            <a:r>
              <a:rPr sz="2250" b="0" spc="-125" dirty="0">
                <a:solidFill>
                  <a:srgbClr val="000000"/>
                </a:solidFill>
                <a:latin typeface="Lucida Sans Unicode"/>
                <a:cs typeface="Lucida Sans Unicode"/>
              </a:rPr>
              <a:t>i</a:t>
            </a:r>
            <a:r>
              <a:rPr sz="2250" b="0" spc="-60" dirty="0">
                <a:solidFill>
                  <a:srgbClr val="000000"/>
                </a:solidFill>
                <a:latin typeface="Lucida Sans Unicode"/>
                <a:cs typeface="Lucida Sans Unicode"/>
              </a:rPr>
              <a:t>c</a:t>
            </a:r>
            <a:r>
              <a:rPr sz="2250" b="0" spc="-125" dirty="0">
                <a:solidFill>
                  <a:srgbClr val="000000"/>
                </a:solidFill>
                <a:latin typeface="Lucida Sans Unicode"/>
                <a:cs typeface="Lucida Sans Unicode"/>
              </a:rPr>
              <a:t> </a:t>
            </a:r>
            <a:r>
              <a:rPr sz="2250" b="0" spc="-160" dirty="0">
                <a:solidFill>
                  <a:srgbClr val="000000"/>
                </a:solidFill>
                <a:latin typeface="Lucida Sans Unicode"/>
                <a:cs typeface="Lucida Sans Unicode"/>
              </a:rPr>
              <a:t>m</a:t>
            </a:r>
            <a:r>
              <a:rPr sz="2250" b="0" spc="-40" dirty="0">
                <a:solidFill>
                  <a:srgbClr val="000000"/>
                </a:solidFill>
                <a:latin typeface="Lucida Sans Unicode"/>
                <a:cs typeface="Lucida Sans Unicode"/>
              </a:rPr>
              <a:t>a</a:t>
            </a:r>
            <a:r>
              <a:rPr sz="2250" b="0" spc="-114" dirty="0">
                <a:solidFill>
                  <a:srgbClr val="000000"/>
                </a:solidFill>
                <a:latin typeface="Lucida Sans Unicode"/>
                <a:cs typeface="Lucida Sans Unicode"/>
              </a:rPr>
              <a:t>r</a:t>
            </a:r>
            <a:r>
              <a:rPr sz="2250" b="0" spc="-175" dirty="0">
                <a:solidFill>
                  <a:srgbClr val="000000"/>
                </a:solidFill>
                <a:latin typeface="Lucida Sans Unicode"/>
                <a:cs typeface="Lucida Sans Unicode"/>
              </a:rPr>
              <a:t>k</a:t>
            </a:r>
            <a:r>
              <a:rPr sz="2250" b="0" spc="-55" dirty="0">
                <a:solidFill>
                  <a:srgbClr val="000000"/>
                </a:solidFill>
                <a:latin typeface="Lucida Sans Unicode"/>
                <a:cs typeface="Lucida Sans Unicode"/>
              </a:rPr>
              <a:t>e</a:t>
            </a:r>
            <a:r>
              <a:rPr sz="2250" b="0" spc="-65" dirty="0">
                <a:solidFill>
                  <a:srgbClr val="000000"/>
                </a:solidFill>
                <a:latin typeface="Lucida Sans Unicode"/>
                <a:cs typeface="Lucida Sans Unicode"/>
              </a:rPr>
              <a:t>t</a:t>
            </a:r>
            <a:endParaRPr sz="225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61681" y="2299156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4" y="285749"/>
                </a:moveTo>
                <a:lnTo>
                  <a:pt x="101400" y="279599"/>
                </a:lnTo>
                <a:lnTo>
                  <a:pt x="63497" y="261671"/>
                </a:lnTo>
                <a:lnTo>
                  <a:pt x="32429" y="233514"/>
                </a:lnTo>
                <a:lnTo>
                  <a:pt x="10875" y="197550"/>
                </a:lnTo>
                <a:lnTo>
                  <a:pt x="686" y="156879"/>
                </a:lnTo>
                <a:lnTo>
                  <a:pt x="0" y="142874"/>
                </a:lnTo>
                <a:lnTo>
                  <a:pt x="171" y="135855"/>
                </a:lnTo>
                <a:lnTo>
                  <a:pt x="8347" y="94749"/>
                </a:lnTo>
                <a:lnTo>
                  <a:pt x="28120" y="57757"/>
                </a:lnTo>
                <a:lnTo>
                  <a:pt x="57756" y="28120"/>
                </a:lnTo>
                <a:lnTo>
                  <a:pt x="94749" y="8348"/>
                </a:lnTo>
                <a:lnTo>
                  <a:pt x="135855" y="171"/>
                </a:lnTo>
                <a:lnTo>
                  <a:pt x="142874" y="0"/>
                </a:lnTo>
                <a:lnTo>
                  <a:pt x="149894" y="171"/>
                </a:lnTo>
                <a:lnTo>
                  <a:pt x="191000" y="8348"/>
                </a:lnTo>
                <a:lnTo>
                  <a:pt x="227992" y="28121"/>
                </a:lnTo>
                <a:lnTo>
                  <a:pt x="257628" y="57757"/>
                </a:lnTo>
                <a:lnTo>
                  <a:pt x="277401" y="94749"/>
                </a:lnTo>
                <a:lnTo>
                  <a:pt x="285578" y="135855"/>
                </a:lnTo>
                <a:lnTo>
                  <a:pt x="285749" y="142874"/>
                </a:lnTo>
                <a:lnTo>
                  <a:pt x="285578" y="149894"/>
                </a:lnTo>
                <a:lnTo>
                  <a:pt x="277401" y="191000"/>
                </a:lnTo>
                <a:lnTo>
                  <a:pt x="257628" y="227992"/>
                </a:lnTo>
                <a:lnTo>
                  <a:pt x="227992" y="257628"/>
                </a:lnTo>
                <a:lnTo>
                  <a:pt x="191000" y="277401"/>
                </a:lnTo>
                <a:lnTo>
                  <a:pt x="149894" y="285578"/>
                </a:lnTo>
                <a:lnTo>
                  <a:pt x="142874" y="285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60510" y="2187741"/>
            <a:ext cx="3772535" cy="8064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440"/>
              </a:spcBef>
            </a:pPr>
            <a:r>
              <a:rPr sz="2650" b="1" spc="-580" dirty="0">
                <a:solidFill>
                  <a:srgbClr val="E7AA32"/>
                </a:solidFill>
                <a:latin typeface="Tahoma"/>
                <a:cs typeface="Tahoma"/>
              </a:rPr>
              <a:t>I</a:t>
            </a:r>
            <a:r>
              <a:rPr sz="2650" b="1" spc="-459" dirty="0">
                <a:solidFill>
                  <a:srgbClr val="E7AA32"/>
                </a:solidFill>
                <a:latin typeface="Tahoma"/>
                <a:cs typeface="Tahoma"/>
              </a:rPr>
              <a:t>M</a:t>
            </a:r>
            <a:r>
              <a:rPr sz="2650" b="1" spc="-220" dirty="0">
                <a:solidFill>
                  <a:srgbClr val="E7AA32"/>
                </a:solidFill>
                <a:latin typeface="Tahoma"/>
                <a:cs typeface="Tahoma"/>
              </a:rPr>
              <a:t>P</a:t>
            </a:r>
            <a:r>
              <a:rPr sz="2650" b="1" spc="-484" dirty="0">
                <a:solidFill>
                  <a:srgbClr val="E7AA32"/>
                </a:solidFill>
                <a:latin typeface="Tahoma"/>
                <a:cs typeface="Tahoma"/>
              </a:rPr>
              <a:t>O</a:t>
            </a:r>
            <a:r>
              <a:rPr sz="2650" b="1" spc="-365" dirty="0">
                <a:solidFill>
                  <a:srgbClr val="E7AA32"/>
                </a:solidFill>
                <a:latin typeface="Tahoma"/>
                <a:cs typeface="Tahoma"/>
              </a:rPr>
              <a:t>R</a:t>
            </a:r>
            <a:r>
              <a:rPr sz="2650" b="1" spc="-175" dirty="0">
                <a:solidFill>
                  <a:srgbClr val="E7AA32"/>
                </a:solidFill>
                <a:latin typeface="Tahoma"/>
                <a:cs typeface="Tahoma"/>
              </a:rPr>
              <a:t>T</a:t>
            </a:r>
            <a:r>
              <a:rPr sz="2650" b="1" spc="-240" dirty="0">
                <a:solidFill>
                  <a:srgbClr val="E7AA32"/>
                </a:solidFill>
                <a:latin typeface="Tahoma"/>
                <a:cs typeface="Tahoma"/>
              </a:rPr>
              <a:t>A</a:t>
            </a:r>
            <a:r>
              <a:rPr sz="2650" b="1" spc="-385" dirty="0">
                <a:solidFill>
                  <a:srgbClr val="E7AA32"/>
                </a:solidFill>
                <a:latin typeface="Tahoma"/>
                <a:cs typeface="Tahoma"/>
              </a:rPr>
              <a:t>N</a:t>
            </a:r>
            <a:r>
              <a:rPr sz="2650" b="1" spc="-265" dirty="0">
                <a:solidFill>
                  <a:srgbClr val="E7AA32"/>
                </a:solidFill>
                <a:latin typeface="Tahoma"/>
                <a:cs typeface="Tahoma"/>
              </a:rPr>
              <a:t>C</a:t>
            </a:r>
            <a:r>
              <a:rPr sz="2650" b="1" spc="-185" dirty="0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sz="2650" b="1" spc="-240" dirty="0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sz="2650" b="1" spc="-484" dirty="0">
                <a:solidFill>
                  <a:srgbClr val="E7AA32"/>
                </a:solidFill>
                <a:latin typeface="Tahoma"/>
                <a:cs typeface="Tahoma"/>
              </a:rPr>
              <a:t>O</a:t>
            </a:r>
            <a:r>
              <a:rPr sz="2650" b="1" spc="-160" dirty="0">
                <a:solidFill>
                  <a:srgbClr val="E7AA32"/>
                </a:solidFill>
                <a:latin typeface="Tahoma"/>
                <a:cs typeface="Tahoma"/>
              </a:rPr>
              <a:t>F</a:t>
            </a:r>
            <a:r>
              <a:rPr sz="2650" b="1" spc="-240" dirty="0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sz="2650" b="1" spc="-220" dirty="0">
                <a:solidFill>
                  <a:srgbClr val="E7AA32"/>
                </a:solidFill>
                <a:latin typeface="Tahoma"/>
                <a:cs typeface="Tahoma"/>
              </a:rPr>
              <a:t>P</a:t>
            </a:r>
            <a:r>
              <a:rPr sz="2650" b="1" spc="-365" dirty="0">
                <a:solidFill>
                  <a:srgbClr val="E7AA32"/>
                </a:solidFill>
                <a:latin typeface="Tahoma"/>
                <a:cs typeface="Tahoma"/>
              </a:rPr>
              <a:t>R</a:t>
            </a:r>
            <a:r>
              <a:rPr sz="2650" b="1" spc="-484" dirty="0">
                <a:solidFill>
                  <a:srgbClr val="E7AA32"/>
                </a:solidFill>
                <a:latin typeface="Tahoma"/>
                <a:cs typeface="Tahoma"/>
              </a:rPr>
              <a:t>O</a:t>
            </a:r>
            <a:r>
              <a:rPr sz="2650" b="1" spc="140" dirty="0">
                <a:solidFill>
                  <a:srgbClr val="E7AA32"/>
                </a:solidFill>
                <a:latin typeface="Tahoma"/>
                <a:cs typeface="Tahoma"/>
              </a:rPr>
              <a:t>J</a:t>
            </a:r>
            <a:r>
              <a:rPr sz="2650" b="1" spc="-190" dirty="0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sz="2650" b="1" spc="-265" dirty="0">
                <a:solidFill>
                  <a:srgbClr val="E7AA32"/>
                </a:solidFill>
                <a:latin typeface="Tahoma"/>
                <a:cs typeface="Tahoma"/>
              </a:rPr>
              <a:t>C</a:t>
            </a:r>
            <a:r>
              <a:rPr sz="2650" b="1" spc="-110" dirty="0">
                <a:solidFill>
                  <a:srgbClr val="E7AA32"/>
                </a:solidFill>
                <a:latin typeface="Tahoma"/>
                <a:cs typeface="Tahoma"/>
              </a:rPr>
              <a:t>T  </a:t>
            </a:r>
            <a:r>
              <a:rPr sz="2650" b="1" spc="-315" dirty="0">
                <a:solidFill>
                  <a:srgbClr val="E7AA32"/>
                </a:solidFill>
                <a:latin typeface="Tahoma"/>
                <a:cs typeface="Tahoma"/>
              </a:rPr>
              <a:t>MANAGEMENT</a:t>
            </a:r>
            <a:endParaRPr sz="265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61681" y="8889586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8112" y="276224"/>
                </a:moveTo>
                <a:lnTo>
                  <a:pt x="98020" y="270279"/>
                </a:lnTo>
                <a:lnTo>
                  <a:pt x="61381" y="252948"/>
                </a:lnTo>
                <a:lnTo>
                  <a:pt x="31348" y="225731"/>
                </a:lnTo>
                <a:lnTo>
                  <a:pt x="10513" y="190965"/>
                </a:lnTo>
                <a:lnTo>
                  <a:pt x="663" y="151650"/>
                </a:lnTo>
                <a:lnTo>
                  <a:pt x="0" y="138112"/>
                </a:lnTo>
                <a:lnTo>
                  <a:pt x="165" y="131327"/>
                </a:lnTo>
                <a:lnTo>
                  <a:pt x="8069" y="91591"/>
                </a:lnTo>
                <a:lnTo>
                  <a:pt x="27183" y="55831"/>
                </a:lnTo>
                <a:lnTo>
                  <a:pt x="55831" y="27183"/>
                </a:lnTo>
                <a:lnTo>
                  <a:pt x="91591" y="8069"/>
                </a:lnTo>
                <a:lnTo>
                  <a:pt x="131327" y="165"/>
                </a:lnTo>
                <a:lnTo>
                  <a:pt x="138112" y="0"/>
                </a:lnTo>
                <a:lnTo>
                  <a:pt x="144897" y="165"/>
                </a:lnTo>
                <a:lnTo>
                  <a:pt x="184633" y="8069"/>
                </a:lnTo>
                <a:lnTo>
                  <a:pt x="220393" y="27183"/>
                </a:lnTo>
                <a:lnTo>
                  <a:pt x="249041" y="55831"/>
                </a:lnTo>
                <a:lnTo>
                  <a:pt x="268154" y="91591"/>
                </a:lnTo>
                <a:lnTo>
                  <a:pt x="276059" y="131327"/>
                </a:lnTo>
                <a:lnTo>
                  <a:pt x="276224" y="138112"/>
                </a:lnTo>
                <a:lnTo>
                  <a:pt x="276059" y="144897"/>
                </a:lnTo>
                <a:lnTo>
                  <a:pt x="268154" y="184633"/>
                </a:lnTo>
                <a:lnTo>
                  <a:pt x="249041" y="220393"/>
                </a:lnTo>
                <a:lnTo>
                  <a:pt x="220393" y="249041"/>
                </a:lnTo>
                <a:lnTo>
                  <a:pt x="184633" y="268154"/>
                </a:lnTo>
                <a:lnTo>
                  <a:pt x="144897" y="276059"/>
                </a:lnTo>
                <a:lnTo>
                  <a:pt x="138112" y="276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860510" y="8815420"/>
            <a:ext cx="5188585" cy="435609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650" b="1" spc="-215" dirty="0">
                <a:solidFill>
                  <a:srgbClr val="5DC47D"/>
                </a:solidFill>
                <a:latin typeface="Tahoma"/>
                <a:cs typeface="Tahoma"/>
              </a:rPr>
              <a:t>P</a:t>
            </a:r>
            <a:r>
              <a:rPr sz="2650" b="1" spc="-355" dirty="0">
                <a:solidFill>
                  <a:srgbClr val="5DC47D"/>
                </a:solidFill>
                <a:latin typeface="Tahoma"/>
                <a:cs typeface="Tahoma"/>
              </a:rPr>
              <a:t>R</a:t>
            </a:r>
            <a:r>
              <a:rPr sz="2650" b="1" spc="-475" dirty="0">
                <a:solidFill>
                  <a:srgbClr val="5DC47D"/>
                </a:solidFill>
                <a:latin typeface="Tahoma"/>
                <a:cs typeface="Tahoma"/>
              </a:rPr>
              <a:t>O</a:t>
            </a:r>
            <a:r>
              <a:rPr sz="2650" b="1" spc="145" dirty="0">
                <a:solidFill>
                  <a:srgbClr val="5DC47D"/>
                </a:solidFill>
                <a:latin typeface="Tahoma"/>
                <a:cs typeface="Tahoma"/>
              </a:rPr>
              <a:t>J</a:t>
            </a:r>
            <a:r>
              <a:rPr sz="2650" b="1" spc="-185" dirty="0">
                <a:solidFill>
                  <a:srgbClr val="5DC47D"/>
                </a:solidFill>
                <a:latin typeface="Tahoma"/>
                <a:cs typeface="Tahoma"/>
              </a:rPr>
              <a:t>E</a:t>
            </a:r>
            <a:r>
              <a:rPr sz="2650" b="1" spc="-260" dirty="0">
                <a:solidFill>
                  <a:srgbClr val="5DC47D"/>
                </a:solidFill>
                <a:latin typeface="Tahoma"/>
                <a:cs typeface="Tahoma"/>
              </a:rPr>
              <a:t>C</a:t>
            </a:r>
            <a:r>
              <a:rPr sz="2650" b="1" spc="-165" dirty="0">
                <a:solidFill>
                  <a:srgbClr val="5DC47D"/>
                </a:solidFill>
                <a:latin typeface="Tahoma"/>
                <a:cs typeface="Tahoma"/>
              </a:rPr>
              <a:t>T</a:t>
            </a:r>
            <a:r>
              <a:rPr sz="2650" b="1" spc="-240" dirty="0">
                <a:solidFill>
                  <a:srgbClr val="5DC47D"/>
                </a:solidFill>
                <a:latin typeface="Tahoma"/>
                <a:cs typeface="Tahoma"/>
              </a:rPr>
              <a:t> </a:t>
            </a:r>
            <a:r>
              <a:rPr sz="2650" b="1" spc="-455" dirty="0">
                <a:solidFill>
                  <a:srgbClr val="5DC47D"/>
                </a:solidFill>
                <a:latin typeface="Tahoma"/>
                <a:cs typeface="Tahoma"/>
              </a:rPr>
              <a:t>M</a:t>
            </a:r>
            <a:r>
              <a:rPr sz="2650" b="1" spc="-229" dirty="0">
                <a:solidFill>
                  <a:srgbClr val="5DC47D"/>
                </a:solidFill>
                <a:latin typeface="Tahoma"/>
                <a:cs typeface="Tahoma"/>
              </a:rPr>
              <a:t>A</a:t>
            </a:r>
            <a:r>
              <a:rPr sz="2650" b="1" spc="-380" dirty="0">
                <a:solidFill>
                  <a:srgbClr val="5DC47D"/>
                </a:solidFill>
                <a:latin typeface="Tahoma"/>
                <a:cs typeface="Tahoma"/>
              </a:rPr>
              <a:t>N</a:t>
            </a:r>
            <a:r>
              <a:rPr sz="2650" b="1" spc="-229" dirty="0">
                <a:solidFill>
                  <a:srgbClr val="5DC47D"/>
                </a:solidFill>
                <a:latin typeface="Tahoma"/>
                <a:cs typeface="Tahoma"/>
              </a:rPr>
              <a:t>A</a:t>
            </a:r>
            <a:r>
              <a:rPr sz="2650" b="1" spc="-434" dirty="0">
                <a:solidFill>
                  <a:srgbClr val="5DC47D"/>
                </a:solidFill>
                <a:latin typeface="Tahoma"/>
                <a:cs typeface="Tahoma"/>
              </a:rPr>
              <a:t>G</a:t>
            </a:r>
            <a:r>
              <a:rPr sz="2650" b="1" spc="-185" dirty="0">
                <a:solidFill>
                  <a:srgbClr val="5DC47D"/>
                </a:solidFill>
                <a:latin typeface="Tahoma"/>
                <a:cs typeface="Tahoma"/>
              </a:rPr>
              <a:t>E</a:t>
            </a:r>
            <a:r>
              <a:rPr sz="2650" b="1" spc="-455" dirty="0">
                <a:solidFill>
                  <a:srgbClr val="5DC47D"/>
                </a:solidFill>
                <a:latin typeface="Tahoma"/>
                <a:cs typeface="Tahoma"/>
              </a:rPr>
              <a:t>M</a:t>
            </a:r>
            <a:r>
              <a:rPr sz="2650" b="1" spc="-185" dirty="0">
                <a:solidFill>
                  <a:srgbClr val="5DC47D"/>
                </a:solidFill>
                <a:latin typeface="Tahoma"/>
                <a:cs typeface="Tahoma"/>
              </a:rPr>
              <a:t>E</a:t>
            </a:r>
            <a:r>
              <a:rPr sz="2650" b="1" spc="-380" dirty="0">
                <a:solidFill>
                  <a:srgbClr val="5DC47D"/>
                </a:solidFill>
                <a:latin typeface="Tahoma"/>
                <a:cs typeface="Tahoma"/>
              </a:rPr>
              <a:t>N</a:t>
            </a:r>
            <a:r>
              <a:rPr sz="2650" b="1" spc="-165" dirty="0">
                <a:solidFill>
                  <a:srgbClr val="5DC47D"/>
                </a:solidFill>
                <a:latin typeface="Tahoma"/>
                <a:cs typeface="Tahoma"/>
              </a:rPr>
              <a:t>T</a:t>
            </a:r>
            <a:r>
              <a:rPr sz="2650" b="1" spc="-240" dirty="0">
                <a:solidFill>
                  <a:srgbClr val="5DC47D"/>
                </a:solidFill>
                <a:latin typeface="Tahoma"/>
                <a:cs typeface="Tahoma"/>
              </a:rPr>
              <a:t> </a:t>
            </a:r>
            <a:r>
              <a:rPr sz="2650" b="1" spc="-195" dirty="0" smtClean="0">
                <a:solidFill>
                  <a:srgbClr val="5DC47D"/>
                </a:solidFill>
                <a:latin typeface="Tahoma"/>
                <a:cs typeface="Tahoma"/>
              </a:rPr>
              <a:t>L</a:t>
            </a:r>
            <a:r>
              <a:rPr lang="en-US" sz="2650" b="1" spc="-575" dirty="0" smtClean="0">
                <a:solidFill>
                  <a:srgbClr val="5DC47D"/>
                </a:solidFill>
                <a:latin typeface="Tahoma"/>
                <a:cs typeface="Tahoma"/>
              </a:rPr>
              <a:t>I</a:t>
            </a:r>
            <a:r>
              <a:rPr sz="2650" b="1" spc="-155" dirty="0" smtClean="0">
                <a:solidFill>
                  <a:srgbClr val="5DC47D"/>
                </a:solidFill>
                <a:latin typeface="Tahoma"/>
                <a:cs typeface="Tahoma"/>
              </a:rPr>
              <a:t>F</a:t>
            </a:r>
            <a:r>
              <a:rPr sz="2650" b="1" spc="-185" dirty="0" smtClean="0">
                <a:solidFill>
                  <a:srgbClr val="5DC47D"/>
                </a:solidFill>
                <a:latin typeface="Tahoma"/>
                <a:cs typeface="Tahoma"/>
              </a:rPr>
              <a:t>E</a:t>
            </a:r>
            <a:r>
              <a:rPr sz="2650" b="1" spc="-240" dirty="0" smtClean="0">
                <a:solidFill>
                  <a:srgbClr val="5DC47D"/>
                </a:solidFill>
                <a:latin typeface="Tahoma"/>
                <a:cs typeface="Tahoma"/>
              </a:rPr>
              <a:t> </a:t>
            </a:r>
            <a:r>
              <a:rPr sz="2650" b="1" spc="-260" dirty="0">
                <a:solidFill>
                  <a:srgbClr val="5DC47D"/>
                </a:solidFill>
                <a:latin typeface="Tahoma"/>
                <a:cs typeface="Tahoma"/>
              </a:rPr>
              <a:t>C</a:t>
            </a:r>
            <a:r>
              <a:rPr sz="2650" b="1" spc="-190" dirty="0">
                <a:solidFill>
                  <a:srgbClr val="5DC47D"/>
                </a:solidFill>
                <a:latin typeface="Tahoma"/>
                <a:cs typeface="Tahoma"/>
              </a:rPr>
              <a:t>Y</a:t>
            </a:r>
            <a:r>
              <a:rPr sz="2650" b="1" spc="-260" dirty="0">
                <a:solidFill>
                  <a:srgbClr val="5DC47D"/>
                </a:solidFill>
                <a:latin typeface="Tahoma"/>
                <a:cs typeface="Tahoma"/>
              </a:rPr>
              <a:t>C</a:t>
            </a:r>
            <a:r>
              <a:rPr sz="2650" b="1" spc="-195" dirty="0">
                <a:solidFill>
                  <a:srgbClr val="5DC47D"/>
                </a:solidFill>
                <a:latin typeface="Tahoma"/>
                <a:cs typeface="Tahoma"/>
              </a:rPr>
              <a:t>L</a:t>
            </a:r>
            <a:r>
              <a:rPr sz="2650" b="1" spc="-185" dirty="0">
                <a:solidFill>
                  <a:srgbClr val="5DC47D"/>
                </a:solidFill>
                <a:latin typeface="Tahoma"/>
                <a:cs typeface="Tahoma"/>
              </a:rPr>
              <a:t>E</a:t>
            </a:r>
            <a:endParaRPr sz="2650" dirty="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677456" y="368573"/>
            <a:ext cx="46545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 smtClean="0">
                <a:solidFill>
                  <a:srgbClr val="000000"/>
                </a:solidFill>
                <a:latin typeface="Arial"/>
                <a:cs typeface="Arial"/>
              </a:rPr>
              <a:t>TOP</a:t>
            </a:r>
            <a:r>
              <a:rPr lang="en-US" sz="3000" spc="-15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3000" spc="-15" dirty="0" smtClean="0">
                <a:solidFill>
                  <a:srgbClr val="000000"/>
                </a:solidFill>
                <a:latin typeface="Arial"/>
                <a:cs typeface="Arial"/>
              </a:rPr>
              <a:t>CS </a:t>
            </a:r>
            <a:r>
              <a:rPr sz="3000" spc="30" dirty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sz="30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-40" dirty="0">
                <a:solidFill>
                  <a:srgbClr val="000000"/>
                </a:solidFill>
                <a:latin typeface="Arial"/>
                <a:cs typeface="Arial"/>
              </a:rPr>
              <a:t>TALK</a:t>
            </a:r>
            <a:r>
              <a:rPr sz="3000" spc="-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000" spc="15" dirty="0">
                <a:solidFill>
                  <a:srgbClr val="000000"/>
                </a:solidFill>
                <a:latin typeface="Arial"/>
                <a:cs typeface="Arial"/>
              </a:rPr>
              <a:t>ABOUT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327063" y="7967590"/>
            <a:ext cx="8961120" cy="9525"/>
          </a:xfrm>
          <a:custGeom>
            <a:avLst/>
            <a:gdLst/>
            <a:ahLst/>
            <a:cxnLst/>
            <a:rect l="l" t="t" r="r" b="b"/>
            <a:pathLst>
              <a:path w="8961119" h="9525">
                <a:moveTo>
                  <a:pt x="0" y="0"/>
                </a:moveTo>
                <a:lnTo>
                  <a:pt x="8960936" y="0"/>
                </a:lnTo>
                <a:lnTo>
                  <a:pt x="8960936" y="9524"/>
                </a:lnTo>
                <a:lnTo>
                  <a:pt x="0" y="95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48761" y="3515879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0"/>
                </a:moveTo>
                <a:lnTo>
                  <a:pt x="9139238" y="0"/>
                </a:lnTo>
                <a:lnTo>
                  <a:pt x="9139238" y="9524"/>
                </a:lnTo>
                <a:lnTo>
                  <a:pt x="0" y="95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48761" y="5915590"/>
            <a:ext cx="9139555" cy="9525"/>
          </a:xfrm>
          <a:custGeom>
            <a:avLst/>
            <a:gdLst/>
            <a:ahLst/>
            <a:cxnLst/>
            <a:rect l="l" t="t" r="r" b="b"/>
            <a:pathLst>
              <a:path w="9139555" h="9525">
                <a:moveTo>
                  <a:pt x="0" y="0"/>
                </a:moveTo>
                <a:lnTo>
                  <a:pt x="9139238" y="0"/>
                </a:lnTo>
                <a:lnTo>
                  <a:pt x="9139238" y="9524"/>
                </a:lnTo>
                <a:lnTo>
                  <a:pt x="0" y="95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461681" y="6897177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4" y="285749"/>
                </a:moveTo>
                <a:lnTo>
                  <a:pt x="101400" y="279599"/>
                </a:lnTo>
                <a:lnTo>
                  <a:pt x="63497" y="261671"/>
                </a:lnTo>
                <a:lnTo>
                  <a:pt x="32429" y="233514"/>
                </a:lnTo>
                <a:lnTo>
                  <a:pt x="10875" y="197550"/>
                </a:lnTo>
                <a:lnTo>
                  <a:pt x="686" y="156879"/>
                </a:lnTo>
                <a:lnTo>
                  <a:pt x="0" y="142874"/>
                </a:lnTo>
                <a:lnTo>
                  <a:pt x="171" y="135855"/>
                </a:lnTo>
                <a:lnTo>
                  <a:pt x="8347" y="94749"/>
                </a:lnTo>
                <a:lnTo>
                  <a:pt x="28120" y="57757"/>
                </a:lnTo>
                <a:lnTo>
                  <a:pt x="57756" y="28120"/>
                </a:lnTo>
                <a:lnTo>
                  <a:pt x="94749" y="8348"/>
                </a:lnTo>
                <a:lnTo>
                  <a:pt x="135855" y="171"/>
                </a:lnTo>
                <a:lnTo>
                  <a:pt x="142874" y="0"/>
                </a:lnTo>
                <a:lnTo>
                  <a:pt x="149894" y="171"/>
                </a:lnTo>
                <a:lnTo>
                  <a:pt x="191000" y="8348"/>
                </a:lnTo>
                <a:lnTo>
                  <a:pt x="227992" y="28121"/>
                </a:lnTo>
                <a:lnTo>
                  <a:pt x="257628" y="57757"/>
                </a:lnTo>
                <a:lnTo>
                  <a:pt x="277401" y="94749"/>
                </a:lnTo>
                <a:lnTo>
                  <a:pt x="285578" y="135855"/>
                </a:lnTo>
                <a:lnTo>
                  <a:pt x="285749" y="142874"/>
                </a:lnTo>
                <a:lnTo>
                  <a:pt x="285578" y="149894"/>
                </a:lnTo>
                <a:lnTo>
                  <a:pt x="277401" y="191000"/>
                </a:lnTo>
                <a:lnTo>
                  <a:pt x="257628" y="227992"/>
                </a:lnTo>
                <a:lnTo>
                  <a:pt x="227992" y="257628"/>
                </a:lnTo>
                <a:lnTo>
                  <a:pt x="191000" y="277401"/>
                </a:lnTo>
                <a:lnTo>
                  <a:pt x="149894" y="285578"/>
                </a:lnTo>
                <a:lnTo>
                  <a:pt x="142874" y="285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860510" y="6785762"/>
            <a:ext cx="3489960" cy="8064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 marR="5080">
              <a:lnSpc>
                <a:spcPts val="2930"/>
              </a:lnSpc>
              <a:spcBef>
                <a:spcPts val="440"/>
              </a:spcBef>
            </a:pPr>
            <a:r>
              <a:rPr sz="2650" b="1" spc="-220" dirty="0">
                <a:solidFill>
                  <a:srgbClr val="E7AA32"/>
                </a:solidFill>
                <a:latin typeface="Tahoma"/>
                <a:cs typeface="Tahoma"/>
              </a:rPr>
              <a:t>P</a:t>
            </a:r>
            <a:r>
              <a:rPr sz="2650" b="1" spc="-365" dirty="0">
                <a:solidFill>
                  <a:srgbClr val="E7AA32"/>
                </a:solidFill>
                <a:latin typeface="Tahoma"/>
                <a:cs typeface="Tahoma"/>
              </a:rPr>
              <a:t>R</a:t>
            </a:r>
            <a:r>
              <a:rPr sz="2650" b="1" spc="-484" dirty="0">
                <a:solidFill>
                  <a:srgbClr val="E7AA32"/>
                </a:solidFill>
                <a:latin typeface="Tahoma"/>
                <a:cs typeface="Tahoma"/>
              </a:rPr>
              <a:t>O</a:t>
            </a:r>
            <a:r>
              <a:rPr sz="2650" b="1" spc="140" dirty="0">
                <a:solidFill>
                  <a:srgbClr val="E7AA32"/>
                </a:solidFill>
                <a:latin typeface="Tahoma"/>
                <a:cs typeface="Tahoma"/>
              </a:rPr>
              <a:t>J</a:t>
            </a:r>
            <a:r>
              <a:rPr sz="2650" b="1" spc="-190" dirty="0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sz="2650" b="1" spc="-265" dirty="0">
                <a:solidFill>
                  <a:srgbClr val="E7AA32"/>
                </a:solidFill>
                <a:latin typeface="Tahoma"/>
                <a:cs typeface="Tahoma"/>
              </a:rPr>
              <a:t>C</a:t>
            </a:r>
            <a:r>
              <a:rPr sz="2650" b="1" spc="-170" dirty="0">
                <a:solidFill>
                  <a:srgbClr val="E7AA32"/>
                </a:solidFill>
                <a:latin typeface="Tahoma"/>
                <a:cs typeface="Tahoma"/>
              </a:rPr>
              <a:t>T</a:t>
            </a:r>
            <a:r>
              <a:rPr sz="2650" b="1" spc="-240" dirty="0">
                <a:solidFill>
                  <a:srgbClr val="E7AA32"/>
                </a:solidFill>
                <a:latin typeface="Tahoma"/>
                <a:cs typeface="Tahoma"/>
              </a:rPr>
              <a:t> </a:t>
            </a:r>
            <a:r>
              <a:rPr sz="2650" b="1" spc="-459" dirty="0">
                <a:solidFill>
                  <a:srgbClr val="E7AA32"/>
                </a:solidFill>
                <a:latin typeface="Tahoma"/>
                <a:cs typeface="Tahoma"/>
              </a:rPr>
              <a:t>M</a:t>
            </a:r>
            <a:r>
              <a:rPr sz="2650" b="1" spc="-240" dirty="0">
                <a:solidFill>
                  <a:srgbClr val="E7AA32"/>
                </a:solidFill>
                <a:latin typeface="Tahoma"/>
                <a:cs typeface="Tahoma"/>
              </a:rPr>
              <a:t>A</a:t>
            </a:r>
            <a:r>
              <a:rPr sz="2650" b="1" spc="-385" dirty="0">
                <a:solidFill>
                  <a:srgbClr val="E7AA32"/>
                </a:solidFill>
                <a:latin typeface="Tahoma"/>
                <a:cs typeface="Tahoma"/>
              </a:rPr>
              <a:t>N</a:t>
            </a:r>
            <a:r>
              <a:rPr sz="2650" b="1" spc="-240" dirty="0">
                <a:solidFill>
                  <a:srgbClr val="E7AA32"/>
                </a:solidFill>
                <a:latin typeface="Tahoma"/>
                <a:cs typeface="Tahoma"/>
              </a:rPr>
              <a:t>A</a:t>
            </a:r>
            <a:r>
              <a:rPr sz="2650" b="1" spc="-445" dirty="0">
                <a:solidFill>
                  <a:srgbClr val="E7AA32"/>
                </a:solidFill>
                <a:latin typeface="Tahoma"/>
                <a:cs typeface="Tahoma"/>
              </a:rPr>
              <a:t>G</a:t>
            </a:r>
            <a:r>
              <a:rPr sz="2650" b="1" spc="-190" dirty="0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sz="2650" b="1" spc="-459" dirty="0">
                <a:solidFill>
                  <a:srgbClr val="E7AA32"/>
                </a:solidFill>
                <a:latin typeface="Tahoma"/>
                <a:cs typeface="Tahoma"/>
              </a:rPr>
              <a:t>M</a:t>
            </a:r>
            <a:r>
              <a:rPr sz="2650" b="1" spc="-190" dirty="0">
                <a:solidFill>
                  <a:srgbClr val="E7AA32"/>
                </a:solidFill>
                <a:latin typeface="Tahoma"/>
                <a:cs typeface="Tahoma"/>
              </a:rPr>
              <a:t>E</a:t>
            </a:r>
            <a:r>
              <a:rPr sz="2650" b="1" spc="-385" dirty="0">
                <a:solidFill>
                  <a:srgbClr val="E7AA32"/>
                </a:solidFill>
                <a:latin typeface="Tahoma"/>
                <a:cs typeface="Tahoma"/>
              </a:rPr>
              <a:t>N</a:t>
            </a:r>
            <a:r>
              <a:rPr sz="2650" b="1" spc="-110" dirty="0">
                <a:solidFill>
                  <a:srgbClr val="E7AA32"/>
                </a:solidFill>
                <a:latin typeface="Tahoma"/>
                <a:cs typeface="Tahoma"/>
              </a:rPr>
              <a:t>T  </a:t>
            </a:r>
            <a:r>
              <a:rPr sz="2650" b="1" spc="-335" dirty="0" smtClean="0">
                <a:solidFill>
                  <a:srgbClr val="E7AA32"/>
                </a:solidFill>
                <a:latin typeface="Tahoma"/>
                <a:cs typeface="Tahoma"/>
              </a:rPr>
              <a:t>CERT</a:t>
            </a:r>
            <a:r>
              <a:rPr lang="en-US" sz="2650" b="1" spc="-335" dirty="0" smtClean="0">
                <a:solidFill>
                  <a:srgbClr val="E7AA32"/>
                </a:solidFill>
                <a:latin typeface="Tahoma"/>
                <a:cs typeface="Tahoma"/>
              </a:rPr>
              <a:t>I</a:t>
            </a:r>
            <a:r>
              <a:rPr sz="2650" b="1" spc="-335" dirty="0" smtClean="0">
                <a:solidFill>
                  <a:srgbClr val="E7AA32"/>
                </a:solidFill>
                <a:latin typeface="Tahoma"/>
                <a:cs typeface="Tahoma"/>
              </a:rPr>
              <a:t>F</a:t>
            </a:r>
            <a:r>
              <a:rPr lang="en-US" sz="2650" b="1" spc="-335" dirty="0" smtClean="0">
                <a:solidFill>
                  <a:srgbClr val="E7AA32"/>
                </a:solidFill>
                <a:latin typeface="Tahoma"/>
                <a:cs typeface="Tahoma"/>
              </a:rPr>
              <a:t>I</a:t>
            </a:r>
            <a:r>
              <a:rPr sz="2650" b="1" spc="-335" dirty="0" smtClean="0">
                <a:solidFill>
                  <a:srgbClr val="E7AA32"/>
                </a:solidFill>
                <a:latin typeface="Tahoma"/>
                <a:cs typeface="Tahoma"/>
              </a:rPr>
              <a:t>CAT</a:t>
            </a:r>
            <a:r>
              <a:rPr lang="en-US" sz="2650" b="1" spc="-335" dirty="0" smtClean="0">
                <a:solidFill>
                  <a:srgbClr val="E7AA32"/>
                </a:solidFill>
                <a:latin typeface="Tahoma"/>
                <a:cs typeface="Tahoma"/>
              </a:rPr>
              <a:t>I</a:t>
            </a:r>
            <a:r>
              <a:rPr sz="2650" b="1" spc="-335" dirty="0" smtClean="0">
                <a:solidFill>
                  <a:srgbClr val="E7AA32"/>
                </a:solidFill>
                <a:latin typeface="Tahoma"/>
                <a:cs typeface="Tahoma"/>
              </a:rPr>
              <a:t>ONS</a:t>
            </a:r>
            <a:endParaRPr sz="2650" dirty="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63695" y="4475100"/>
            <a:ext cx="281305" cy="281305"/>
          </a:xfrm>
          <a:custGeom>
            <a:avLst/>
            <a:gdLst/>
            <a:ahLst/>
            <a:cxnLst/>
            <a:rect l="l" t="t" r="r" b="b"/>
            <a:pathLst>
              <a:path w="281304" h="281304">
                <a:moveTo>
                  <a:pt x="140643" y="281287"/>
                </a:moveTo>
                <a:lnTo>
                  <a:pt x="99816" y="275232"/>
                </a:lnTo>
                <a:lnTo>
                  <a:pt x="62506" y="257584"/>
                </a:lnTo>
                <a:lnTo>
                  <a:pt x="31923" y="229867"/>
                </a:lnTo>
                <a:lnTo>
                  <a:pt x="10705" y="194465"/>
                </a:lnTo>
                <a:lnTo>
                  <a:pt x="675" y="154429"/>
                </a:lnTo>
                <a:lnTo>
                  <a:pt x="0" y="140643"/>
                </a:lnTo>
                <a:lnTo>
                  <a:pt x="168" y="133734"/>
                </a:lnTo>
                <a:lnTo>
                  <a:pt x="8217" y="93269"/>
                </a:lnTo>
                <a:lnTo>
                  <a:pt x="27681" y="56854"/>
                </a:lnTo>
                <a:lnTo>
                  <a:pt x="56854" y="27681"/>
                </a:lnTo>
                <a:lnTo>
                  <a:pt x="93269" y="8217"/>
                </a:lnTo>
                <a:lnTo>
                  <a:pt x="133734" y="168"/>
                </a:lnTo>
                <a:lnTo>
                  <a:pt x="140643" y="0"/>
                </a:lnTo>
                <a:lnTo>
                  <a:pt x="147552" y="168"/>
                </a:lnTo>
                <a:lnTo>
                  <a:pt x="188017" y="8217"/>
                </a:lnTo>
                <a:lnTo>
                  <a:pt x="224431" y="27681"/>
                </a:lnTo>
                <a:lnTo>
                  <a:pt x="253605" y="56854"/>
                </a:lnTo>
                <a:lnTo>
                  <a:pt x="273069" y="93269"/>
                </a:lnTo>
                <a:lnTo>
                  <a:pt x="281118" y="133734"/>
                </a:lnTo>
                <a:lnTo>
                  <a:pt x="281287" y="140643"/>
                </a:lnTo>
                <a:lnTo>
                  <a:pt x="281118" y="147552"/>
                </a:lnTo>
                <a:lnTo>
                  <a:pt x="273069" y="188017"/>
                </a:lnTo>
                <a:lnTo>
                  <a:pt x="253605" y="224432"/>
                </a:lnTo>
                <a:lnTo>
                  <a:pt x="224431" y="253605"/>
                </a:lnTo>
                <a:lnTo>
                  <a:pt x="188017" y="273069"/>
                </a:lnTo>
                <a:lnTo>
                  <a:pt x="147552" y="281118"/>
                </a:lnTo>
                <a:lnTo>
                  <a:pt x="140643" y="2812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860510" y="4365263"/>
            <a:ext cx="3048635" cy="4349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50" b="1" spc="-220" dirty="0">
                <a:solidFill>
                  <a:srgbClr val="40B861"/>
                </a:solidFill>
                <a:latin typeface="Tahoma"/>
                <a:cs typeface="Tahoma"/>
              </a:rPr>
              <a:t>P</a:t>
            </a:r>
            <a:r>
              <a:rPr sz="2650" b="1" spc="-365" dirty="0">
                <a:solidFill>
                  <a:srgbClr val="40B861"/>
                </a:solidFill>
                <a:latin typeface="Tahoma"/>
                <a:cs typeface="Tahoma"/>
              </a:rPr>
              <a:t>R</a:t>
            </a:r>
            <a:r>
              <a:rPr sz="2650" b="1" spc="-484" dirty="0">
                <a:solidFill>
                  <a:srgbClr val="40B861"/>
                </a:solidFill>
                <a:latin typeface="Tahoma"/>
                <a:cs typeface="Tahoma"/>
              </a:rPr>
              <a:t>O</a:t>
            </a:r>
            <a:r>
              <a:rPr sz="2650" b="1" spc="140" dirty="0">
                <a:solidFill>
                  <a:srgbClr val="40B861"/>
                </a:solidFill>
                <a:latin typeface="Tahoma"/>
                <a:cs typeface="Tahoma"/>
              </a:rPr>
              <a:t>J</a:t>
            </a:r>
            <a:r>
              <a:rPr sz="2650" b="1" spc="-190" dirty="0">
                <a:solidFill>
                  <a:srgbClr val="40B861"/>
                </a:solidFill>
                <a:latin typeface="Tahoma"/>
                <a:cs typeface="Tahoma"/>
              </a:rPr>
              <a:t>E</a:t>
            </a:r>
            <a:r>
              <a:rPr sz="2650" b="1" spc="-265" dirty="0">
                <a:solidFill>
                  <a:srgbClr val="40B861"/>
                </a:solidFill>
                <a:latin typeface="Tahoma"/>
                <a:cs typeface="Tahoma"/>
              </a:rPr>
              <a:t>C</a:t>
            </a:r>
            <a:r>
              <a:rPr sz="2650" b="1" spc="-170" dirty="0">
                <a:solidFill>
                  <a:srgbClr val="40B861"/>
                </a:solidFill>
                <a:latin typeface="Tahoma"/>
                <a:cs typeface="Tahoma"/>
              </a:rPr>
              <a:t>T</a:t>
            </a:r>
            <a:r>
              <a:rPr sz="2650" b="1" spc="-240" dirty="0">
                <a:solidFill>
                  <a:srgbClr val="40B861"/>
                </a:solidFill>
                <a:latin typeface="Tahoma"/>
                <a:cs typeface="Tahoma"/>
              </a:rPr>
              <a:t> </a:t>
            </a:r>
            <a:r>
              <a:rPr sz="2650" b="1" spc="-459" dirty="0">
                <a:solidFill>
                  <a:srgbClr val="40B861"/>
                </a:solidFill>
                <a:latin typeface="Tahoma"/>
                <a:cs typeface="Tahoma"/>
              </a:rPr>
              <a:t>M</a:t>
            </a:r>
            <a:r>
              <a:rPr sz="2650" b="1" spc="-240" dirty="0">
                <a:solidFill>
                  <a:srgbClr val="40B861"/>
                </a:solidFill>
                <a:latin typeface="Tahoma"/>
                <a:cs typeface="Tahoma"/>
              </a:rPr>
              <a:t>A</a:t>
            </a:r>
            <a:r>
              <a:rPr sz="2650" b="1" spc="-385" dirty="0">
                <a:solidFill>
                  <a:srgbClr val="40B861"/>
                </a:solidFill>
                <a:latin typeface="Tahoma"/>
                <a:cs typeface="Tahoma"/>
              </a:rPr>
              <a:t>N</a:t>
            </a:r>
            <a:r>
              <a:rPr sz="2650" b="1" spc="-240" dirty="0">
                <a:solidFill>
                  <a:srgbClr val="40B861"/>
                </a:solidFill>
                <a:latin typeface="Tahoma"/>
                <a:cs typeface="Tahoma"/>
              </a:rPr>
              <a:t>A</a:t>
            </a:r>
            <a:r>
              <a:rPr sz="2650" b="1" spc="-445" dirty="0">
                <a:solidFill>
                  <a:srgbClr val="40B861"/>
                </a:solidFill>
                <a:latin typeface="Tahoma"/>
                <a:cs typeface="Tahoma"/>
              </a:rPr>
              <a:t>G</a:t>
            </a:r>
            <a:r>
              <a:rPr sz="2650" b="1" spc="-190" dirty="0">
                <a:solidFill>
                  <a:srgbClr val="40B861"/>
                </a:solidFill>
                <a:latin typeface="Tahoma"/>
                <a:cs typeface="Tahoma"/>
              </a:rPr>
              <a:t>E</a:t>
            </a:r>
            <a:r>
              <a:rPr sz="2650" b="1" spc="-365" dirty="0">
                <a:solidFill>
                  <a:srgbClr val="40B861"/>
                </a:solidFill>
                <a:latin typeface="Tahoma"/>
                <a:cs typeface="Tahoma"/>
              </a:rPr>
              <a:t>R</a:t>
            </a:r>
            <a:r>
              <a:rPr sz="2650" b="1" spc="-250" dirty="0">
                <a:solidFill>
                  <a:srgbClr val="40B861"/>
                </a:solidFill>
                <a:latin typeface="Tahoma"/>
                <a:cs typeface="Tahoma"/>
              </a:rPr>
              <a:t>S</a:t>
            </a:r>
            <a:endParaRPr sz="265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343650" cy="10287000"/>
          </a:xfrm>
          <a:custGeom>
            <a:avLst/>
            <a:gdLst/>
            <a:ahLst/>
            <a:cxnLst/>
            <a:rect l="l" t="t" r="r" b="b"/>
            <a:pathLst>
              <a:path w="6343650" h="10287000">
                <a:moveTo>
                  <a:pt x="634364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6343649" y="0"/>
                </a:lnTo>
                <a:lnTo>
                  <a:pt x="6343649" y="10286999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2530" y="1980543"/>
            <a:ext cx="4478020" cy="2562860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 marR="5080">
              <a:lnSpc>
                <a:spcPts val="6450"/>
              </a:lnSpc>
              <a:spcBef>
                <a:spcPts val="830"/>
              </a:spcBef>
            </a:pPr>
            <a:r>
              <a:rPr sz="5900" b="1" spc="-835" dirty="0">
                <a:solidFill>
                  <a:srgbClr val="FFFFFF"/>
                </a:solidFill>
                <a:latin typeface="Tahoma"/>
                <a:cs typeface="Tahoma"/>
              </a:rPr>
              <a:t>IMPORTANCE </a:t>
            </a:r>
            <a:r>
              <a:rPr sz="5900" b="1" spc="-8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11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-39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5900" b="1" spc="-6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900" b="1" spc="-58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900" b="1" spc="-9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900" b="1" spc="-116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900" b="1" spc="220" dirty="0">
                <a:solidFill>
                  <a:srgbClr val="FFFFFF"/>
                </a:solidFill>
                <a:latin typeface="Tahoma"/>
                <a:cs typeface="Tahoma"/>
              </a:rPr>
              <a:t>J</a:t>
            </a:r>
            <a:r>
              <a:rPr sz="5900" b="1" spc="-50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900" b="1" spc="-6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900" b="1" spc="-275" dirty="0">
                <a:solidFill>
                  <a:srgbClr val="FFFFFF"/>
                </a:solidFill>
                <a:latin typeface="Tahoma"/>
                <a:cs typeface="Tahoma"/>
              </a:rPr>
              <a:t>T  </a:t>
            </a:r>
            <a:r>
              <a:rPr sz="5900" b="1" spc="-11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5900" b="1" spc="-6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900" b="1" spc="-9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900" b="1" spc="-6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900" b="1" spc="-108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5900" b="1" spc="-50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900" b="1" spc="-113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5900" b="1" spc="-50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900" b="1" spc="-9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900" b="1" spc="-4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59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97154" y="6507843"/>
            <a:ext cx="10287635" cy="0"/>
          </a:xfrm>
          <a:custGeom>
            <a:avLst/>
            <a:gdLst/>
            <a:ahLst/>
            <a:cxnLst/>
            <a:rect l="l" t="t" r="r" b="b"/>
            <a:pathLst>
              <a:path w="10287635">
                <a:moveTo>
                  <a:pt x="0" y="0"/>
                </a:moveTo>
                <a:lnTo>
                  <a:pt x="1028712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7154" y="3696158"/>
            <a:ext cx="10287635" cy="0"/>
          </a:xfrm>
          <a:custGeom>
            <a:avLst/>
            <a:gdLst/>
            <a:ahLst/>
            <a:cxnLst/>
            <a:rect l="l" t="t" r="r" b="b"/>
            <a:pathLst>
              <a:path w="10287635">
                <a:moveTo>
                  <a:pt x="0" y="0"/>
                </a:moveTo>
                <a:lnTo>
                  <a:pt x="1028712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71722" y="245596"/>
            <a:ext cx="8550910" cy="2292985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lang="en-US" sz="3500" b="1" spc="-75" dirty="0" smtClean="0">
                <a:solidFill>
                  <a:srgbClr val="F59444"/>
                </a:solidFill>
                <a:latin typeface="Arial"/>
                <a:cs typeface="Arial"/>
              </a:rPr>
              <a:t>Planning</a:t>
            </a:r>
            <a:endParaRPr sz="3500" dirty="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sz="2500" b="1" spc="-60" dirty="0">
                <a:latin typeface="Arial"/>
                <a:cs typeface="Arial"/>
              </a:rPr>
              <a:t>The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project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70" dirty="0">
                <a:latin typeface="Arial"/>
                <a:cs typeface="Arial"/>
              </a:rPr>
              <a:t>manager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14" dirty="0">
                <a:latin typeface="Arial"/>
                <a:cs typeface="Arial"/>
              </a:rPr>
              <a:t>ensures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15" dirty="0">
                <a:latin typeface="Arial"/>
                <a:cs typeface="Arial"/>
              </a:rPr>
              <a:t>that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40" dirty="0">
                <a:latin typeface="Arial"/>
                <a:cs typeface="Arial"/>
              </a:rPr>
              <a:t>the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95" dirty="0">
                <a:latin typeface="Arial"/>
                <a:cs typeface="Arial"/>
              </a:rPr>
              <a:t>objectives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50" dirty="0">
                <a:latin typeface="Arial"/>
                <a:cs typeface="Arial"/>
              </a:rPr>
              <a:t>of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40" dirty="0">
                <a:latin typeface="Arial"/>
                <a:cs typeface="Arial"/>
              </a:rPr>
              <a:t>the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65" dirty="0">
                <a:latin typeface="Arial"/>
                <a:cs typeface="Arial"/>
              </a:rPr>
              <a:t>final </a:t>
            </a:r>
            <a:r>
              <a:rPr sz="2500" b="1" spc="-680" dirty="0">
                <a:latin typeface="Arial"/>
                <a:cs typeface="Arial"/>
              </a:rPr>
              <a:t> </a:t>
            </a:r>
            <a:r>
              <a:rPr sz="2500" b="1" spc="-75" dirty="0">
                <a:latin typeface="Arial"/>
                <a:cs typeface="Arial"/>
              </a:rPr>
              <a:t>deliverable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65" dirty="0">
                <a:latin typeface="Arial"/>
                <a:cs typeface="Arial"/>
              </a:rPr>
              <a:t>are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25" dirty="0">
                <a:latin typeface="Arial"/>
                <a:cs typeface="Arial"/>
              </a:rPr>
              <a:t>well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75" dirty="0">
                <a:latin typeface="Arial"/>
                <a:cs typeface="Arial"/>
              </a:rPr>
              <a:t>aligned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5" dirty="0">
                <a:latin typeface="Arial"/>
                <a:cs typeface="Arial"/>
              </a:rPr>
              <a:t>with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40" dirty="0">
                <a:latin typeface="Arial"/>
                <a:cs typeface="Arial"/>
              </a:rPr>
              <a:t>the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70" dirty="0">
                <a:latin typeface="Arial"/>
                <a:cs typeface="Arial"/>
              </a:rPr>
              <a:t>strategic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00" dirty="0">
                <a:latin typeface="Arial"/>
                <a:cs typeface="Arial"/>
              </a:rPr>
              <a:t>goals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50" dirty="0">
                <a:latin typeface="Arial"/>
                <a:cs typeface="Arial"/>
              </a:rPr>
              <a:t>of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40" dirty="0">
                <a:latin typeface="Arial"/>
                <a:cs typeface="Arial"/>
              </a:rPr>
              <a:t>the 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85" dirty="0">
                <a:latin typeface="Arial"/>
                <a:cs typeface="Arial"/>
              </a:rPr>
              <a:t>client.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83757" y="545798"/>
            <a:ext cx="6940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409" dirty="0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sz="6000" spc="-1975" dirty="0">
                <a:solidFill>
                  <a:srgbClr val="F59444"/>
                </a:solidFill>
                <a:latin typeface="Tahoma"/>
                <a:cs typeface="Tahoma"/>
              </a:rPr>
              <a:t>1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71722" y="3572830"/>
            <a:ext cx="8625205" cy="1854835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sz="3500" b="1" spc="-135" dirty="0">
                <a:solidFill>
                  <a:srgbClr val="F59444"/>
                </a:solidFill>
                <a:latin typeface="Arial"/>
                <a:cs typeface="Arial"/>
              </a:rPr>
              <a:t>Leadership</a:t>
            </a:r>
            <a:endParaRPr sz="3500" dirty="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sz="2500" b="1" spc="25" dirty="0">
                <a:latin typeface="Arial"/>
                <a:cs typeface="Arial"/>
              </a:rPr>
              <a:t>A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project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70" dirty="0">
                <a:latin typeface="Arial"/>
                <a:cs typeface="Arial"/>
              </a:rPr>
              <a:t>manager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14" dirty="0">
                <a:latin typeface="Arial"/>
                <a:cs typeface="Arial"/>
              </a:rPr>
              <a:t>ensures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55" dirty="0">
                <a:latin typeface="Arial"/>
                <a:cs typeface="Arial"/>
              </a:rPr>
              <a:t>there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40" dirty="0">
                <a:latin typeface="Arial"/>
                <a:cs typeface="Arial"/>
              </a:rPr>
              <a:t>is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05" dirty="0">
                <a:latin typeface="Arial"/>
                <a:cs typeface="Arial"/>
              </a:rPr>
              <a:t>no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10" dirty="0">
                <a:latin typeface="Arial"/>
                <a:cs typeface="Arial"/>
              </a:rPr>
              <a:t>confusion,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05" dirty="0">
                <a:latin typeface="Arial"/>
                <a:cs typeface="Arial"/>
              </a:rPr>
              <a:t>no</a:t>
            </a:r>
            <a:r>
              <a:rPr sz="2500" b="1" spc="-25" dirty="0">
                <a:latin typeface="Arial"/>
                <a:cs typeface="Arial"/>
              </a:rPr>
              <a:t> </a:t>
            </a:r>
            <a:r>
              <a:rPr sz="2500" b="1" spc="-130" dirty="0">
                <a:latin typeface="Arial"/>
                <a:cs typeface="Arial"/>
              </a:rPr>
              <a:t>hassles </a:t>
            </a:r>
            <a:r>
              <a:rPr sz="2500" b="1" spc="-680" dirty="0">
                <a:latin typeface="Arial"/>
                <a:cs typeface="Arial"/>
              </a:rPr>
              <a:t> </a:t>
            </a:r>
            <a:r>
              <a:rPr sz="2500" b="1" spc="-90" dirty="0">
                <a:latin typeface="Arial"/>
                <a:cs typeface="Arial"/>
              </a:rPr>
              <a:t>in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40" dirty="0">
                <a:latin typeface="Arial"/>
                <a:cs typeface="Arial"/>
              </a:rPr>
              <a:t>the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125" dirty="0">
                <a:latin typeface="Arial"/>
                <a:cs typeface="Arial"/>
              </a:rPr>
              <a:t>course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50" dirty="0">
                <a:latin typeface="Arial"/>
                <a:cs typeface="Arial"/>
              </a:rPr>
              <a:t>of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40" dirty="0">
                <a:latin typeface="Arial"/>
                <a:cs typeface="Arial"/>
              </a:rPr>
              <a:t>the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project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70" dirty="0">
                <a:latin typeface="Arial"/>
                <a:cs typeface="Arial"/>
              </a:rPr>
              <a:t>and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20" dirty="0">
                <a:latin typeface="Arial"/>
                <a:cs typeface="Arial"/>
              </a:rPr>
              <a:t>it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140" dirty="0">
                <a:latin typeface="Arial"/>
                <a:cs typeface="Arial"/>
              </a:rPr>
              <a:t>is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completed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95" dirty="0">
                <a:latin typeface="Arial"/>
                <a:cs typeface="Arial"/>
              </a:rPr>
              <a:t>smoothly.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3757" y="3873023"/>
            <a:ext cx="8534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sz="6000" b="1" spc="-720" dirty="0">
                <a:solidFill>
                  <a:srgbClr val="F59444"/>
                </a:solidFill>
                <a:latin typeface="Tahoma"/>
                <a:cs typeface="Tahoma"/>
              </a:rPr>
              <a:t>2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71722" y="6701397"/>
            <a:ext cx="8437245" cy="1854835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sz="3500" b="1" spc="-114" dirty="0">
                <a:solidFill>
                  <a:srgbClr val="F59444"/>
                </a:solidFill>
                <a:latin typeface="Arial"/>
                <a:cs typeface="Arial"/>
              </a:rPr>
              <a:t>Clear</a:t>
            </a:r>
            <a:r>
              <a:rPr sz="3500" b="1" spc="-130" dirty="0">
                <a:solidFill>
                  <a:srgbClr val="F59444"/>
                </a:solidFill>
                <a:latin typeface="Arial"/>
                <a:cs typeface="Arial"/>
              </a:rPr>
              <a:t> Purpose</a:t>
            </a:r>
            <a:endParaRPr sz="3500">
              <a:latin typeface="Arial"/>
              <a:cs typeface="Arial"/>
            </a:endParaRPr>
          </a:p>
          <a:p>
            <a:pPr marL="12700" marR="5080" indent="83185">
              <a:lnSpc>
                <a:spcPct val="114999"/>
              </a:lnSpc>
              <a:spcBef>
                <a:spcPts val="1115"/>
              </a:spcBef>
            </a:pPr>
            <a:r>
              <a:rPr sz="2500" b="1" spc="25" dirty="0">
                <a:latin typeface="Arial"/>
                <a:cs typeface="Arial"/>
              </a:rPr>
              <a:t>A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85" dirty="0">
                <a:latin typeface="Arial"/>
                <a:cs typeface="Arial"/>
              </a:rPr>
              <a:t>good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project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70" dirty="0">
                <a:latin typeface="Arial"/>
                <a:cs typeface="Arial"/>
              </a:rPr>
              <a:t>manager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100" dirty="0">
                <a:latin typeface="Arial"/>
                <a:cs typeface="Arial"/>
              </a:rPr>
              <a:t>needs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40" dirty="0">
                <a:latin typeface="Arial"/>
                <a:cs typeface="Arial"/>
              </a:rPr>
              <a:t>to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have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40" dirty="0">
                <a:latin typeface="Arial"/>
                <a:cs typeface="Arial"/>
              </a:rPr>
              <a:t>the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14" dirty="0">
                <a:latin typeface="Arial"/>
                <a:cs typeface="Arial"/>
              </a:rPr>
              <a:t>vision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40" dirty="0">
                <a:latin typeface="Arial"/>
                <a:cs typeface="Arial"/>
              </a:rPr>
              <a:t>to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50" dirty="0">
                <a:latin typeface="Arial"/>
                <a:cs typeface="Arial"/>
              </a:rPr>
              <a:t>adopt </a:t>
            </a:r>
            <a:r>
              <a:rPr sz="2500" b="1" spc="-680" dirty="0">
                <a:latin typeface="Arial"/>
                <a:cs typeface="Arial"/>
              </a:rPr>
              <a:t> </a:t>
            </a:r>
            <a:r>
              <a:rPr sz="2500" b="1" spc="-195" dirty="0">
                <a:latin typeface="Arial"/>
                <a:cs typeface="Arial"/>
              </a:rPr>
              <a:t>s</a:t>
            </a:r>
            <a:r>
              <a:rPr sz="2500" b="1" spc="-110" dirty="0">
                <a:latin typeface="Arial"/>
                <a:cs typeface="Arial"/>
              </a:rPr>
              <a:t>u</a:t>
            </a:r>
            <a:r>
              <a:rPr sz="2500" b="1" spc="-190" dirty="0">
                <a:latin typeface="Arial"/>
                <a:cs typeface="Arial"/>
              </a:rPr>
              <a:t>c</a:t>
            </a:r>
            <a:r>
              <a:rPr sz="2500" b="1" spc="-90" dirty="0">
                <a:latin typeface="Arial"/>
                <a:cs typeface="Arial"/>
              </a:rPr>
              <a:t>h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60" dirty="0">
                <a:latin typeface="Arial"/>
                <a:cs typeface="Arial"/>
              </a:rPr>
              <a:t>a</a:t>
            </a:r>
            <a:r>
              <a:rPr sz="2500" b="1" spc="-90" dirty="0">
                <a:latin typeface="Arial"/>
                <a:cs typeface="Arial"/>
              </a:rPr>
              <a:t>n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60" dirty="0">
                <a:latin typeface="Arial"/>
                <a:cs typeface="Arial"/>
              </a:rPr>
              <a:t>a</a:t>
            </a:r>
            <a:r>
              <a:rPr sz="2500" b="1" spc="-55" dirty="0">
                <a:latin typeface="Arial"/>
                <a:cs typeface="Arial"/>
              </a:rPr>
              <a:t>pp</a:t>
            </a:r>
            <a:r>
              <a:rPr sz="2500" b="1" spc="-65" dirty="0">
                <a:latin typeface="Arial"/>
                <a:cs typeface="Arial"/>
              </a:rPr>
              <a:t>r</a:t>
            </a:r>
            <a:r>
              <a:rPr sz="2500" b="1" spc="-125" dirty="0">
                <a:latin typeface="Arial"/>
                <a:cs typeface="Arial"/>
              </a:rPr>
              <a:t>o</a:t>
            </a:r>
            <a:r>
              <a:rPr sz="2500" b="1" spc="-60" dirty="0">
                <a:latin typeface="Arial"/>
                <a:cs typeface="Arial"/>
              </a:rPr>
              <a:t>a</a:t>
            </a:r>
            <a:r>
              <a:rPr sz="2500" b="1" spc="-190" dirty="0">
                <a:latin typeface="Arial"/>
                <a:cs typeface="Arial"/>
              </a:rPr>
              <a:t>c</a:t>
            </a:r>
            <a:r>
              <a:rPr sz="2500" b="1" spc="-95" dirty="0">
                <a:latin typeface="Arial"/>
                <a:cs typeface="Arial"/>
              </a:rPr>
              <a:t>h</a:t>
            </a:r>
            <a:r>
              <a:rPr sz="2500" b="1" spc="-100" dirty="0">
                <a:latin typeface="Arial"/>
                <a:cs typeface="Arial"/>
              </a:rPr>
              <a:t>.</a:t>
            </a:r>
            <a:endParaRPr sz="2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3757" y="7001598"/>
            <a:ext cx="8661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sz="6000" b="1" spc="-620" dirty="0">
                <a:solidFill>
                  <a:srgbClr val="F59444"/>
                </a:solidFill>
                <a:latin typeface="Tahoma"/>
                <a:cs typeface="Tahoma"/>
              </a:rPr>
              <a:t>3</a:t>
            </a:r>
            <a:endParaRPr sz="6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6317575"/>
            <a:ext cx="7144384" cy="3970020"/>
            <a:chOff x="0" y="6317575"/>
            <a:chExt cx="7144384" cy="397002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1702" y="6317575"/>
              <a:ext cx="3562349" cy="39694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317575"/>
              <a:ext cx="1345531" cy="27241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7053" y="6"/>
            <a:ext cx="2000250" cy="10287000"/>
          </a:xfrm>
          <a:custGeom>
            <a:avLst/>
            <a:gdLst/>
            <a:ahLst/>
            <a:cxnLst/>
            <a:rect l="l" t="t" r="r" b="b"/>
            <a:pathLst>
              <a:path w="2000250" h="10287000">
                <a:moveTo>
                  <a:pt x="0" y="10286993"/>
                </a:moveTo>
                <a:lnTo>
                  <a:pt x="1999861" y="10286993"/>
                </a:lnTo>
                <a:lnTo>
                  <a:pt x="1999861" y="0"/>
                </a:lnTo>
                <a:lnTo>
                  <a:pt x="0" y="0"/>
                </a:lnTo>
                <a:lnTo>
                  <a:pt x="0" y="10286993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039081" y="5"/>
            <a:ext cx="2249170" cy="10287000"/>
          </a:xfrm>
          <a:custGeom>
            <a:avLst/>
            <a:gdLst/>
            <a:ahLst/>
            <a:cxnLst/>
            <a:rect l="l" t="t" r="r" b="b"/>
            <a:pathLst>
              <a:path w="2249169" h="10287000">
                <a:moveTo>
                  <a:pt x="0" y="0"/>
                </a:moveTo>
                <a:lnTo>
                  <a:pt x="0" y="10286993"/>
                </a:lnTo>
                <a:lnTo>
                  <a:pt x="2248917" y="10286993"/>
                </a:lnTo>
                <a:lnTo>
                  <a:pt x="2248917" y="0"/>
                </a:lnTo>
                <a:lnTo>
                  <a:pt x="0" y="0"/>
                </a:lnTo>
                <a:close/>
              </a:path>
            </a:pathLst>
          </a:custGeom>
          <a:solidFill>
            <a:srgbClr val="40B8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"/>
            <a:ext cx="247650" cy="10287000"/>
          </a:xfrm>
          <a:custGeom>
            <a:avLst/>
            <a:gdLst/>
            <a:ahLst/>
            <a:cxnLst/>
            <a:rect l="l" t="t" r="r" b="b"/>
            <a:pathLst>
              <a:path w="247650" h="10287000">
                <a:moveTo>
                  <a:pt x="0" y="10286993"/>
                </a:moveTo>
                <a:lnTo>
                  <a:pt x="0" y="0"/>
                </a:lnTo>
                <a:lnTo>
                  <a:pt x="247053" y="0"/>
                </a:lnTo>
                <a:lnTo>
                  <a:pt x="247053" y="10286993"/>
                </a:lnTo>
                <a:lnTo>
                  <a:pt x="0" y="10286993"/>
                </a:lnTo>
                <a:close/>
              </a:path>
            </a:pathLst>
          </a:custGeom>
          <a:solidFill>
            <a:srgbClr val="F594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08783" y="652097"/>
            <a:ext cx="9757410" cy="1854835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sz="3500" spc="-80" dirty="0">
                <a:solidFill>
                  <a:srgbClr val="F59444"/>
                </a:solidFill>
                <a:latin typeface="Arial"/>
                <a:cs typeface="Arial"/>
              </a:rPr>
              <a:t>Quality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sz="2500" spc="35" dirty="0">
                <a:solidFill>
                  <a:srgbClr val="000000"/>
                </a:solidFill>
                <a:latin typeface="Arial"/>
                <a:cs typeface="Arial"/>
              </a:rPr>
              <a:t>When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5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250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40" dirty="0">
                <a:solidFill>
                  <a:srgbClr val="000000"/>
                </a:solidFill>
                <a:latin typeface="Arial"/>
                <a:cs typeface="Arial"/>
              </a:rPr>
              <a:t>team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65" dirty="0">
                <a:solidFill>
                  <a:srgbClr val="000000"/>
                </a:solidFill>
                <a:latin typeface="Arial"/>
                <a:cs typeface="Arial"/>
              </a:rPr>
              <a:t>works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105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85" dirty="0">
                <a:solidFill>
                  <a:srgbClr val="000000"/>
                </a:solidFill>
                <a:latin typeface="Arial"/>
                <a:cs typeface="Arial"/>
              </a:rPr>
              <a:t>any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80" dirty="0">
                <a:solidFill>
                  <a:srgbClr val="000000"/>
                </a:solidFill>
                <a:latin typeface="Arial"/>
                <a:cs typeface="Arial"/>
              </a:rPr>
              <a:t>project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55" dirty="0">
                <a:solidFill>
                  <a:srgbClr val="000000"/>
                </a:solidFill>
                <a:latin typeface="Arial"/>
                <a:cs typeface="Arial"/>
              </a:rPr>
              <a:t>for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85" dirty="0">
                <a:solidFill>
                  <a:srgbClr val="000000"/>
                </a:solidFill>
                <a:latin typeface="Arial"/>
                <a:cs typeface="Arial"/>
              </a:rPr>
              <a:t>any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85" dirty="0">
                <a:solidFill>
                  <a:srgbClr val="000000"/>
                </a:solidFill>
                <a:latin typeface="Arial"/>
                <a:cs typeface="Arial"/>
              </a:rPr>
              <a:t>client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55" dirty="0">
                <a:solidFill>
                  <a:srgbClr val="000000"/>
                </a:solidFill>
                <a:latin typeface="Arial"/>
                <a:cs typeface="Arial"/>
              </a:rPr>
              <a:t>then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40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60" dirty="0">
                <a:solidFill>
                  <a:srgbClr val="000000"/>
                </a:solidFill>
                <a:latin typeface="Arial"/>
                <a:cs typeface="Arial"/>
              </a:rPr>
              <a:t>first</a:t>
            </a:r>
            <a:r>
              <a:rPr sz="25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55" dirty="0">
                <a:solidFill>
                  <a:srgbClr val="000000"/>
                </a:solidFill>
                <a:latin typeface="Arial"/>
                <a:cs typeface="Arial"/>
              </a:rPr>
              <a:t>thing </a:t>
            </a:r>
            <a:r>
              <a:rPr sz="2500" spc="-6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7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2500" spc="-85" dirty="0">
                <a:solidFill>
                  <a:srgbClr val="000000"/>
                </a:solidFill>
                <a:latin typeface="Arial"/>
                <a:cs typeface="Arial"/>
              </a:rPr>
              <a:t>x</a:t>
            </a:r>
            <a:r>
              <a:rPr sz="2500" spc="-5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2500" spc="-7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2500" spc="-190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2500" spc="4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500" spc="-7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2500" spc="-50" dirty="0">
                <a:solidFill>
                  <a:srgbClr val="000000"/>
                </a:solidFill>
                <a:latin typeface="Arial"/>
                <a:cs typeface="Arial"/>
              </a:rPr>
              <a:t>d</a:t>
            </a:r>
            <a:r>
              <a:rPr sz="250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125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500" spc="-110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sz="2500" spc="50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50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125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2500" spc="20" dirty="0">
                <a:solidFill>
                  <a:srgbClr val="000000"/>
                </a:solidFill>
                <a:latin typeface="Arial"/>
                <a:cs typeface="Arial"/>
              </a:rPr>
              <a:t>f</a:t>
            </a:r>
            <a:r>
              <a:rPr sz="250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4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500" spc="-95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2500" spc="-7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2500" spc="-70" dirty="0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sz="250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90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2500" spc="-19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2500" spc="-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500" spc="-55" dirty="0">
                <a:solidFill>
                  <a:srgbClr val="000000"/>
                </a:solidFill>
                <a:latin typeface="Arial"/>
                <a:cs typeface="Arial"/>
              </a:rPr>
              <a:t>q</a:t>
            </a:r>
            <a:r>
              <a:rPr sz="2500" spc="-110" dirty="0">
                <a:solidFill>
                  <a:srgbClr val="000000"/>
                </a:solidFill>
                <a:latin typeface="Arial"/>
                <a:cs typeface="Arial"/>
              </a:rPr>
              <a:t>u</a:t>
            </a:r>
            <a:r>
              <a:rPr sz="2500" spc="-60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2500" spc="-90" dirty="0">
                <a:solidFill>
                  <a:srgbClr val="000000"/>
                </a:solidFill>
                <a:latin typeface="Arial"/>
                <a:cs typeface="Arial"/>
              </a:rPr>
              <a:t>li</a:t>
            </a:r>
            <a:r>
              <a:rPr sz="2500" spc="4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2500" spc="-100" dirty="0">
                <a:solidFill>
                  <a:srgbClr val="000000"/>
                </a:solidFill>
                <a:latin typeface="Arial"/>
                <a:cs typeface="Arial"/>
              </a:rPr>
              <a:t>y.</a:t>
            </a:r>
            <a:endParaRPr sz="2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92748" y="952307"/>
            <a:ext cx="8591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sz="6000" b="1" spc="-675" dirty="0">
                <a:solidFill>
                  <a:srgbClr val="F59444"/>
                </a:solidFill>
                <a:latin typeface="Tahoma"/>
                <a:cs typeface="Tahoma"/>
              </a:rPr>
              <a:t>4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5985" y="3761909"/>
            <a:ext cx="10291445" cy="1854835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sz="3500" b="1" spc="-15" dirty="0">
                <a:solidFill>
                  <a:srgbClr val="F59444"/>
                </a:solidFill>
                <a:latin typeface="Arial"/>
                <a:cs typeface="Arial"/>
              </a:rPr>
              <a:t>M</a:t>
            </a:r>
            <a:r>
              <a:rPr sz="3500" b="1" spc="-100" dirty="0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sz="3500" b="1" spc="-135" dirty="0">
                <a:solidFill>
                  <a:srgbClr val="F59444"/>
                </a:solidFill>
                <a:latin typeface="Arial"/>
                <a:cs typeface="Arial"/>
              </a:rPr>
              <a:t>n</a:t>
            </a:r>
            <a:r>
              <a:rPr sz="3500" b="1" spc="-100" dirty="0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sz="3500" b="1" spc="-65" dirty="0">
                <a:solidFill>
                  <a:srgbClr val="F59444"/>
                </a:solidFill>
                <a:latin typeface="Arial"/>
                <a:cs typeface="Arial"/>
              </a:rPr>
              <a:t>g</a:t>
            </a:r>
            <a:r>
              <a:rPr sz="3500" b="1" spc="-125" dirty="0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sz="3500" b="1" spc="-135" dirty="0">
                <a:solidFill>
                  <a:srgbClr val="F59444"/>
                </a:solidFill>
                <a:latin typeface="Arial"/>
                <a:cs typeface="Arial"/>
              </a:rPr>
              <a:t>n</a:t>
            </a:r>
            <a:r>
              <a:rPr sz="3500" b="1" spc="-25" dirty="0">
                <a:solidFill>
                  <a:srgbClr val="F59444"/>
                </a:solidFill>
                <a:latin typeface="Arial"/>
                <a:cs typeface="Arial"/>
              </a:rPr>
              <a:t>g</a:t>
            </a:r>
            <a:r>
              <a:rPr sz="3500" b="1" spc="-95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500" b="1" spc="-140" dirty="0">
                <a:solidFill>
                  <a:srgbClr val="F59444"/>
                </a:solidFill>
                <a:latin typeface="Arial"/>
                <a:cs typeface="Arial"/>
              </a:rPr>
              <a:t>R</a:t>
            </a:r>
            <a:r>
              <a:rPr sz="3500" b="1" spc="-125" dirty="0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sz="3500" b="1" spc="-290" dirty="0">
                <a:solidFill>
                  <a:srgbClr val="F59444"/>
                </a:solidFill>
                <a:latin typeface="Arial"/>
                <a:cs typeface="Arial"/>
              </a:rPr>
              <a:t>s</a:t>
            </a:r>
            <a:r>
              <a:rPr sz="3500" b="1" spc="-75" dirty="0">
                <a:solidFill>
                  <a:srgbClr val="F59444"/>
                </a:solidFill>
                <a:latin typeface="Arial"/>
                <a:cs typeface="Arial"/>
              </a:rPr>
              <a:t>k</a:t>
            </a:r>
            <a:r>
              <a:rPr sz="3500" b="1" spc="-95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500" b="1" spc="-30" dirty="0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sz="3500" b="1" spc="-135" dirty="0">
                <a:solidFill>
                  <a:srgbClr val="F59444"/>
                </a:solidFill>
                <a:latin typeface="Arial"/>
                <a:cs typeface="Arial"/>
              </a:rPr>
              <a:t>n</a:t>
            </a:r>
            <a:r>
              <a:rPr sz="3500" b="1" spc="-150" dirty="0">
                <a:solidFill>
                  <a:srgbClr val="F59444"/>
                </a:solidFill>
                <a:latin typeface="Arial"/>
                <a:cs typeface="Arial"/>
              </a:rPr>
              <a:t>v</a:t>
            </a:r>
            <a:r>
              <a:rPr sz="3500" b="1" spc="-170" dirty="0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sz="3500" b="1" spc="-125" dirty="0">
                <a:solidFill>
                  <a:srgbClr val="F59444"/>
                </a:solidFill>
                <a:latin typeface="Arial"/>
                <a:cs typeface="Arial"/>
              </a:rPr>
              <a:t>l</a:t>
            </a:r>
            <a:r>
              <a:rPr sz="3500" b="1" spc="-150" dirty="0">
                <a:solidFill>
                  <a:srgbClr val="F59444"/>
                </a:solidFill>
                <a:latin typeface="Arial"/>
                <a:cs typeface="Arial"/>
              </a:rPr>
              <a:t>v</a:t>
            </a:r>
            <a:r>
              <a:rPr sz="3500" b="1" spc="-130" dirty="0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sz="3500" b="1" spc="-35" dirty="0">
                <a:solidFill>
                  <a:srgbClr val="F59444"/>
                </a:solidFill>
                <a:latin typeface="Arial"/>
                <a:cs typeface="Arial"/>
              </a:rPr>
              <a:t>d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sz="2500" b="1" spc="25" dirty="0">
                <a:latin typeface="Arial"/>
                <a:cs typeface="Arial"/>
              </a:rPr>
              <a:t>A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project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70" dirty="0">
                <a:latin typeface="Arial"/>
                <a:cs typeface="Arial"/>
              </a:rPr>
              <a:t>manager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00" dirty="0">
                <a:latin typeface="Arial"/>
                <a:cs typeface="Arial"/>
              </a:rPr>
              <a:t>helps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40" dirty="0">
                <a:latin typeface="Arial"/>
                <a:cs typeface="Arial"/>
              </a:rPr>
              <a:t>to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85" dirty="0">
                <a:latin typeface="Arial"/>
                <a:cs typeface="Arial"/>
              </a:rPr>
              <a:t>avoid</a:t>
            </a:r>
            <a:r>
              <a:rPr sz="2500" b="1" spc="-25" dirty="0">
                <a:latin typeface="Arial"/>
                <a:cs typeface="Arial"/>
              </a:rPr>
              <a:t> </a:t>
            </a:r>
            <a:r>
              <a:rPr sz="2500" b="1" spc="-114" dirty="0">
                <a:latin typeface="Arial"/>
                <a:cs typeface="Arial"/>
              </a:rPr>
              <a:t>risk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70" dirty="0">
                <a:latin typeface="Arial"/>
                <a:cs typeface="Arial"/>
              </a:rPr>
              <a:t>against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05" dirty="0">
                <a:latin typeface="Arial"/>
                <a:cs typeface="Arial"/>
              </a:rPr>
              <a:t>various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30" dirty="0">
                <a:latin typeface="Arial"/>
                <a:cs typeface="Arial"/>
              </a:rPr>
              <a:t>hassles</a:t>
            </a:r>
            <a:r>
              <a:rPr sz="2500" b="1" spc="-30" dirty="0">
                <a:latin typeface="Arial"/>
                <a:cs typeface="Arial"/>
              </a:rPr>
              <a:t> </a:t>
            </a:r>
            <a:r>
              <a:rPr sz="2500" b="1" spc="-15" dirty="0">
                <a:latin typeface="Arial"/>
                <a:cs typeface="Arial"/>
              </a:rPr>
              <a:t>that</a:t>
            </a:r>
            <a:r>
              <a:rPr sz="2500" b="1" spc="-25" dirty="0">
                <a:latin typeface="Arial"/>
                <a:cs typeface="Arial"/>
              </a:rPr>
              <a:t> </a:t>
            </a:r>
            <a:r>
              <a:rPr sz="2500" b="1" spc="-114" dirty="0">
                <a:latin typeface="Arial"/>
                <a:cs typeface="Arial"/>
              </a:rPr>
              <a:t>come </a:t>
            </a:r>
            <a:r>
              <a:rPr sz="2500" b="1" spc="-680" dirty="0">
                <a:latin typeface="Arial"/>
                <a:cs typeface="Arial"/>
              </a:rPr>
              <a:t> </a:t>
            </a:r>
            <a:r>
              <a:rPr sz="2500" b="1" spc="-90" dirty="0">
                <a:latin typeface="Arial"/>
                <a:cs typeface="Arial"/>
              </a:rPr>
              <a:t>in</a:t>
            </a:r>
            <a:r>
              <a:rPr sz="2500" b="1" spc="-40" dirty="0">
                <a:latin typeface="Arial"/>
                <a:cs typeface="Arial"/>
              </a:rPr>
              <a:t> the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5" dirty="0">
                <a:latin typeface="Arial"/>
                <a:cs typeface="Arial"/>
              </a:rPr>
              <a:t>way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50" dirty="0">
                <a:latin typeface="Arial"/>
                <a:cs typeface="Arial"/>
              </a:rPr>
              <a:t>of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project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90" dirty="0">
                <a:latin typeface="Arial"/>
                <a:cs typeface="Arial"/>
              </a:rPr>
              <a:t>completion.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92748" y="4062118"/>
            <a:ext cx="8559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sz="6000" b="1" spc="-695" dirty="0">
                <a:solidFill>
                  <a:srgbClr val="F59444"/>
                </a:solidFill>
                <a:latin typeface="Tahoma"/>
                <a:cs typeface="Tahoma"/>
              </a:rPr>
              <a:t>5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9133" y="6722880"/>
            <a:ext cx="9623425" cy="1854835"/>
          </a:xfrm>
          <a:prstGeom prst="rect">
            <a:avLst/>
          </a:prstGeom>
        </p:spPr>
        <p:txBody>
          <a:bodyPr vert="horz" wrap="square" lIns="0" tIns="290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85"/>
              </a:spcBef>
            </a:pPr>
            <a:r>
              <a:rPr sz="3500" b="1" spc="25" dirty="0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sz="3500" b="1" spc="-280" dirty="0">
                <a:solidFill>
                  <a:srgbClr val="F59444"/>
                </a:solidFill>
                <a:latin typeface="Arial"/>
                <a:cs typeface="Arial"/>
              </a:rPr>
              <a:t>c</a:t>
            </a:r>
            <a:r>
              <a:rPr sz="3500" b="1" spc="-135" dirty="0">
                <a:solidFill>
                  <a:srgbClr val="F59444"/>
                </a:solidFill>
                <a:latin typeface="Arial"/>
                <a:cs typeface="Arial"/>
              </a:rPr>
              <a:t>h</a:t>
            </a:r>
            <a:r>
              <a:rPr sz="3500" b="1" spc="-125" dirty="0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sz="3500" b="1" spc="-130" dirty="0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sz="3500" b="1" spc="-150" dirty="0">
                <a:solidFill>
                  <a:srgbClr val="F59444"/>
                </a:solidFill>
                <a:latin typeface="Arial"/>
                <a:cs typeface="Arial"/>
              </a:rPr>
              <a:t>v</a:t>
            </a:r>
            <a:r>
              <a:rPr sz="3500" b="1" spc="-100" dirty="0">
                <a:solidFill>
                  <a:srgbClr val="F59444"/>
                </a:solidFill>
                <a:latin typeface="Arial"/>
                <a:cs typeface="Arial"/>
              </a:rPr>
              <a:t>a</a:t>
            </a:r>
            <a:r>
              <a:rPr sz="3500" b="1" spc="-75" dirty="0">
                <a:solidFill>
                  <a:srgbClr val="F59444"/>
                </a:solidFill>
                <a:latin typeface="Arial"/>
                <a:cs typeface="Arial"/>
              </a:rPr>
              <a:t>b</a:t>
            </a:r>
            <a:r>
              <a:rPr sz="3500" b="1" spc="-125" dirty="0">
                <a:solidFill>
                  <a:srgbClr val="F59444"/>
                </a:solidFill>
                <a:latin typeface="Arial"/>
                <a:cs typeface="Arial"/>
              </a:rPr>
              <a:t>l</a:t>
            </a:r>
            <a:r>
              <a:rPr sz="3500" b="1" spc="-90" dirty="0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sz="3500" b="1" spc="-95" dirty="0">
                <a:solidFill>
                  <a:srgbClr val="F59444"/>
                </a:solidFill>
                <a:latin typeface="Arial"/>
                <a:cs typeface="Arial"/>
              </a:rPr>
              <a:t> </a:t>
            </a:r>
            <a:r>
              <a:rPr sz="3500" b="1" spc="-40" dirty="0">
                <a:solidFill>
                  <a:srgbClr val="F59444"/>
                </a:solidFill>
                <a:latin typeface="Arial"/>
                <a:cs typeface="Arial"/>
              </a:rPr>
              <a:t>O</a:t>
            </a:r>
            <a:r>
              <a:rPr sz="3500" b="1" spc="-75" dirty="0">
                <a:solidFill>
                  <a:srgbClr val="F59444"/>
                </a:solidFill>
                <a:latin typeface="Arial"/>
                <a:cs typeface="Arial"/>
              </a:rPr>
              <a:t>b</a:t>
            </a:r>
            <a:r>
              <a:rPr sz="3500" b="1" spc="-125" dirty="0">
                <a:solidFill>
                  <a:srgbClr val="F59444"/>
                </a:solidFill>
                <a:latin typeface="Arial"/>
                <a:cs typeface="Arial"/>
              </a:rPr>
              <a:t>j</a:t>
            </a:r>
            <a:r>
              <a:rPr sz="3500" b="1" spc="-130" dirty="0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sz="3500" b="1" spc="-280" dirty="0">
                <a:solidFill>
                  <a:srgbClr val="F59444"/>
                </a:solidFill>
                <a:latin typeface="Arial"/>
                <a:cs typeface="Arial"/>
              </a:rPr>
              <a:t>c</a:t>
            </a:r>
            <a:r>
              <a:rPr sz="3500" b="1" spc="85" dirty="0">
                <a:solidFill>
                  <a:srgbClr val="F59444"/>
                </a:solidFill>
                <a:latin typeface="Arial"/>
                <a:cs typeface="Arial"/>
              </a:rPr>
              <a:t>t</a:t>
            </a:r>
            <a:r>
              <a:rPr sz="3500" b="1" spc="-125" dirty="0">
                <a:solidFill>
                  <a:srgbClr val="F59444"/>
                </a:solidFill>
                <a:latin typeface="Arial"/>
                <a:cs typeface="Arial"/>
              </a:rPr>
              <a:t>i</a:t>
            </a:r>
            <a:r>
              <a:rPr sz="3500" b="1" spc="-150" dirty="0">
                <a:solidFill>
                  <a:srgbClr val="F59444"/>
                </a:solidFill>
                <a:latin typeface="Arial"/>
                <a:cs typeface="Arial"/>
              </a:rPr>
              <a:t>v</a:t>
            </a:r>
            <a:r>
              <a:rPr sz="3500" b="1" spc="-130" dirty="0">
                <a:solidFill>
                  <a:srgbClr val="F59444"/>
                </a:solidFill>
                <a:latin typeface="Arial"/>
                <a:cs typeface="Arial"/>
              </a:rPr>
              <a:t>e</a:t>
            </a:r>
            <a:r>
              <a:rPr sz="3500" b="1" spc="-250" dirty="0">
                <a:solidFill>
                  <a:srgbClr val="F59444"/>
                </a:solidFill>
                <a:latin typeface="Arial"/>
                <a:cs typeface="Arial"/>
              </a:rPr>
              <a:t>s</a:t>
            </a:r>
            <a:endParaRPr sz="3500">
              <a:latin typeface="Arial"/>
              <a:cs typeface="Arial"/>
            </a:endParaRPr>
          </a:p>
          <a:p>
            <a:pPr marL="12700" marR="5080">
              <a:lnSpc>
                <a:spcPct val="114999"/>
              </a:lnSpc>
              <a:spcBef>
                <a:spcPts val="1115"/>
              </a:spcBef>
            </a:pPr>
            <a:r>
              <a:rPr sz="2500" b="1" spc="-75" dirty="0">
                <a:latin typeface="Arial"/>
                <a:cs typeface="Arial"/>
              </a:rPr>
              <a:t>Effective</a:t>
            </a:r>
            <a:r>
              <a:rPr sz="2500" b="1" spc="-20" dirty="0">
                <a:latin typeface="Arial"/>
                <a:cs typeface="Arial"/>
              </a:rPr>
              <a:t> </a:t>
            </a:r>
            <a:r>
              <a:rPr sz="2500" b="1" spc="-80" dirty="0">
                <a:latin typeface="Arial"/>
                <a:cs typeface="Arial"/>
              </a:rPr>
              <a:t>project</a:t>
            </a:r>
            <a:r>
              <a:rPr sz="2500" b="1" spc="-20" dirty="0">
                <a:latin typeface="Arial"/>
                <a:cs typeface="Arial"/>
              </a:rPr>
              <a:t> </a:t>
            </a:r>
            <a:r>
              <a:rPr sz="2500" b="1" spc="-85" dirty="0">
                <a:latin typeface="Arial"/>
                <a:cs typeface="Arial"/>
              </a:rPr>
              <a:t>managers</a:t>
            </a:r>
            <a:r>
              <a:rPr sz="2500" b="1" spc="-20" dirty="0">
                <a:latin typeface="Arial"/>
                <a:cs typeface="Arial"/>
              </a:rPr>
              <a:t> </a:t>
            </a:r>
            <a:r>
              <a:rPr sz="2500" b="1" spc="-55" dirty="0">
                <a:latin typeface="Arial"/>
                <a:cs typeface="Arial"/>
              </a:rPr>
              <a:t>negotiate</a:t>
            </a:r>
            <a:r>
              <a:rPr sz="2500" b="1" spc="-20" dirty="0">
                <a:latin typeface="Arial"/>
                <a:cs typeface="Arial"/>
              </a:rPr>
              <a:t> </a:t>
            </a:r>
            <a:r>
              <a:rPr sz="2500" b="1" spc="-90" dirty="0">
                <a:latin typeface="Arial"/>
                <a:cs typeface="Arial"/>
              </a:rPr>
              <a:t>achievable</a:t>
            </a:r>
            <a:r>
              <a:rPr sz="2500" b="1" spc="-20" dirty="0">
                <a:latin typeface="Arial"/>
                <a:cs typeface="Arial"/>
              </a:rPr>
              <a:t> </a:t>
            </a:r>
            <a:r>
              <a:rPr sz="2500" b="1" spc="-90" dirty="0">
                <a:latin typeface="Arial"/>
                <a:cs typeface="Arial"/>
              </a:rPr>
              <a:t>deadlines</a:t>
            </a:r>
            <a:r>
              <a:rPr sz="2500" b="1" spc="-20" dirty="0">
                <a:latin typeface="Arial"/>
                <a:cs typeface="Arial"/>
              </a:rPr>
              <a:t> </a:t>
            </a:r>
            <a:r>
              <a:rPr sz="2500" b="1" spc="10" dirty="0">
                <a:latin typeface="Arial"/>
                <a:cs typeface="Arial"/>
              </a:rPr>
              <a:t>with</a:t>
            </a:r>
            <a:r>
              <a:rPr sz="2500" b="1" spc="-20" dirty="0">
                <a:latin typeface="Arial"/>
                <a:cs typeface="Arial"/>
              </a:rPr>
              <a:t> </a:t>
            </a:r>
            <a:r>
              <a:rPr sz="2500" b="1" spc="-40" dirty="0">
                <a:latin typeface="Arial"/>
                <a:cs typeface="Arial"/>
              </a:rPr>
              <a:t>the </a:t>
            </a:r>
            <a:r>
              <a:rPr sz="2500" b="1" spc="-680" dirty="0">
                <a:latin typeface="Arial"/>
                <a:cs typeface="Arial"/>
              </a:rPr>
              <a:t> </a:t>
            </a:r>
            <a:r>
              <a:rPr sz="2500" b="1" spc="-85" dirty="0">
                <a:latin typeface="Arial"/>
                <a:cs typeface="Arial"/>
              </a:rPr>
              <a:t>client,</a:t>
            </a:r>
            <a:r>
              <a:rPr sz="2500" b="1" spc="-40" dirty="0">
                <a:latin typeface="Arial"/>
                <a:cs typeface="Arial"/>
              </a:rPr>
              <a:t> </a:t>
            </a:r>
            <a:r>
              <a:rPr sz="2500" b="1" spc="-55" dirty="0">
                <a:latin typeface="Arial"/>
                <a:cs typeface="Arial"/>
              </a:rPr>
              <a:t>team,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70" dirty="0">
                <a:latin typeface="Arial"/>
                <a:cs typeface="Arial"/>
              </a:rPr>
              <a:t>and</a:t>
            </a:r>
            <a:r>
              <a:rPr sz="2500" b="1" spc="-35" dirty="0">
                <a:latin typeface="Arial"/>
                <a:cs typeface="Arial"/>
              </a:rPr>
              <a:t> </a:t>
            </a:r>
            <a:r>
              <a:rPr sz="2500" b="1" spc="-65" dirty="0">
                <a:latin typeface="Arial"/>
                <a:cs typeface="Arial"/>
              </a:rPr>
              <a:t>management.</a:t>
            </a:r>
            <a:endParaRPr sz="2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73098" y="7023089"/>
            <a:ext cx="88773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-409" dirty="0">
                <a:solidFill>
                  <a:srgbClr val="F59444"/>
                </a:solidFill>
                <a:latin typeface="Tahoma"/>
                <a:cs typeface="Tahoma"/>
              </a:rPr>
              <a:t>0</a:t>
            </a:r>
            <a:r>
              <a:rPr sz="6000" b="1" spc="-450" dirty="0">
                <a:solidFill>
                  <a:srgbClr val="F59444"/>
                </a:solidFill>
                <a:latin typeface="Tahoma"/>
                <a:cs typeface="Tahoma"/>
              </a:rPr>
              <a:t>6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82551" y="6435387"/>
            <a:ext cx="2066924" cy="24098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4034" y="1825466"/>
            <a:ext cx="2238374" cy="22574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165671" y="1222247"/>
            <a:ext cx="2579088" cy="25790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753fb180-a0f1-47ee-bb6b-5956a4b631ac" origin="userSelected">
  <element uid="id_classification_nonbusiness" value=""/>
  <element uid="3a9ec6f0-1d56-47f3-b78c-2cd80822a847" value=""/>
</sisl>
</file>

<file path=customXml/itemProps1.xml><?xml version="1.0" encoding="utf-8"?>
<ds:datastoreItem xmlns:ds="http://schemas.openxmlformats.org/officeDocument/2006/customXml" ds:itemID="{23C38392-4EF3-46B3-8CE1-443FCEBD7F32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1359</Words>
  <Application>Microsoft Office PowerPoint</Application>
  <PresentationFormat>Custom</PresentationFormat>
  <Paragraphs>191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</vt:lpstr>
      <vt:lpstr>Georgia</vt:lpstr>
      <vt:lpstr>Lucida Sans Unicode</vt:lpstr>
      <vt:lpstr>Palatino Linotype</vt:lpstr>
      <vt:lpstr>Tahoma</vt:lpstr>
      <vt:lpstr>Office Theme</vt:lpstr>
      <vt:lpstr>Project  Management “A project without a critical path is like a ship without a rudder”</vt:lpstr>
      <vt:lpstr>CONTENT</vt:lpstr>
      <vt:lpstr>what is the  project ?</vt:lpstr>
      <vt:lpstr>PROJECT</vt:lpstr>
      <vt:lpstr>PROJECT SUCCESS  CRITERIA</vt:lpstr>
      <vt:lpstr>What  is project  management ?</vt:lpstr>
      <vt:lpstr>TOPICS TO TALK ABOUT</vt:lpstr>
      <vt:lpstr>01</vt:lpstr>
      <vt:lpstr>Quality When a team works on any project for any client then the first thing  expected out of them is quality.</vt:lpstr>
      <vt:lpstr>PROJECT  MANAGER</vt:lpstr>
      <vt:lpstr>BECOME A  PROJECT MANAGER</vt:lpstr>
      <vt:lpstr>PROJECT  STAKEHOLDERS</vt:lpstr>
      <vt:lpstr>CERTIFICATES</vt:lpstr>
      <vt:lpstr>Project Management  Professional (PMP)</vt:lpstr>
      <vt:lpstr>PRojects IN Controlled  Environments (Prince2)</vt:lpstr>
      <vt:lpstr>Certified Scrum Master (CSM)</vt:lpstr>
      <vt:lpstr>PROJECT  MANAGEMENT  LIFE CYCLE</vt:lpstr>
      <vt:lpstr>PowerPoint Presentation</vt:lpstr>
      <vt:lpstr>PROJECT INITIATION</vt:lpstr>
      <vt:lpstr>PROJECT PLANNING</vt:lpstr>
      <vt:lpstr>PROJECT EXECUTION</vt:lpstr>
      <vt:lpstr>PROJECT MONITORING AND  CONTROL</vt:lpstr>
      <vt:lpstr>PROJECT CLOSURE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Yeşil ve Sarı 3B Unsurlar Eğitim Satış Sunumu</dc:title>
  <dc:creator>osman mert can kaynak</dc:creator>
  <cp:keywords>DAEosI_cFHk,BAEhi2hOmcc</cp:keywords>
  <cp:lastModifiedBy>OSMAN MERT CAN KAYNAK</cp:lastModifiedBy>
  <cp:revision>26</cp:revision>
  <dcterms:created xsi:type="dcterms:W3CDTF">2021-09-04T21:27:18Z</dcterms:created>
  <dcterms:modified xsi:type="dcterms:W3CDTF">2021-09-08T12:13:35Z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2021-09-03T00:00:00Z</vt:filetime>
  </property>
  <property fmtid="{D5CDD505-2E9C-101B-9397-08002B2CF9AE}" pid="3" name="Creator">
    <vt:lpwstr>Canva</vt:lpwstr>
  </property>
  <property fmtid="{D5CDD505-2E9C-101B-9397-08002B2CF9AE}" pid="4" name="LastSaved">
    <vt:filetime>2021-09-03T00:00:00Z</vt:filetime>
  </property>
  <property fmtid="{D5CDD505-2E9C-101B-9397-08002B2CF9AE}" pid="5" name="docIndexRef">
    <vt:lpwstr>ec7e2259-5abf-4a50-9c99-ee46e6063875</vt:lpwstr>
  </property>
  <property fmtid="{D5CDD505-2E9C-101B-9397-08002B2CF9AE}" pid="6" name="bjSaver">
    <vt:lpwstr>E/CU9x3njO2oqwe5E2LQt40IYDrzlTJP</vt:lpwstr>
  </property>
  <property fmtid="{D5CDD505-2E9C-101B-9397-08002B2CF9AE}" pid="7" name="bjDocumentLabelXML">
    <vt:lpwstr>&lt;?xml version="1.0" encoding="us-ascii"?&gt;&lt;sisl xmlns:xsi="http://www.w3.org/2001/XMLSchema-instance" xmlns:xsd="http://www.w3.org/2001/XMLSchema" sislVersion="0" policy="753fb180-a0f1-47ee-bb6b-5956a4b631ac" origin="userSelected" xmlns="http://www.boldonj</vt:lpwstr>
  </property>
  <property fmtid="{D5CDD505-2E9C-101B-9397-08002B2CF9AE}" pid="8" name="bjDocumentLabelXML-0">
    <vt:lpwstr>ames.com/2008/01/sie/internal/label"&gt;&lt;element uid="id_classification_nonbusiness" value="" /&gt;&lt;element uid="3a9ec6f0-1d56-47f3-b78c-2cd80822a847" value="" /&gt;&lt;/sisl&gt;</vt:lpwstr>
  </property>
  <property fmtid="{D5CDD505-2E9C-101B-9397-08002B2CF9AE}" pid="9" name="bjDocumentSecurityLabel">
    <vt:lpwstr>TASNİF DIŞI</vt:lpwstr>
  </property>
</Properties>
</file>